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9" r:id="rId3"/>
    <p:sldId id="271" r:id="rId4"/>
    <p:sldId id="294" r:id="rId5"/>
    <p:sldId id="273" r:id="rId6"/>
    <p:sldId id="292" r:id="rId7"/>
    <p:sldId id="293" r:id="rId8"/>
    <p:sldId id="272" r:id="rId9"/>
    <p:sldId id="274" r:id="rId10"/>
    <p:sldId id="275" r:id="rId11"/>
    <p:sldId id="282" r:id="rId12"/>
    <p:sldId id="279" r:id="rId13"/>
    <p:sldId id="281" r:id="rId14"/>
    <p:sldId id="280" r:id="rId15"/>
    <p:sldId id="278" r:id="rId16"/>
    <p:sldId id="283" r:id="rId17"/>
    <p:sldId id="285" r:id="rId18"/>
    <p:sldId id="295" r:id="rId19"/>
    <p:sldId id="288" r:id="rId20"/>
    <p:sldId id="289" r:id="rId21"/>
    <p:sldId id="290" r:id="rId22"/>
    <p:sldId id="263" r:id="rId23"/>
    <p:sldId id="286" r:id="rId24"/>
    <p:sldId id="291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48" autoAdjust="0"/>
    <p:restoredTop sz="94660"/>
  </p:normalViewPr>
  <p:slideViewPr>
    <p:cSldViewPr snapToGrid="0" showGuides="1">
      <p:cViewPr>
        <p:scale>
          <a:sx n="87" d="100"/>
          <a:sy n="87" d="100"/>
        </p:scale>
        <p:origin x="-72" y="-546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87615-61E8-477F-AC23-7D0099A8A303}" type="datetimeFigureOut">
              <a:rPr lang="ko-KR" altLang="en-US" smtClean="0"/>
              <a:t>2019-01-15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94A1E-DB52-4EF3-9C1E-3CAE5C5FB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696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87615-61E8-477F-AC23-7D0099A8A303}" type="datetimeFigureOut">
              <a:rPr lang="ko-KR" altLang="en-US" smtClean="0"/>
              <a:t>2019-01-15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94A1E-DB52-4EF3-9C1E-3CAE5C5FB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732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87615-61E8-477F-AC23-7D0099A8A303}" type="datetimeFigureOut">
              <a:rPr lang="ko-KR" altLang="en-US" smtClean="0"/>
              <a:t>2019-01-15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94A1E-DB52-4EF3-9C1E-3CAE5C5FB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351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87615-61E8-477F-AC23-7D0099A8A303}" type="datetimeFigureOut">
              <a:rPr lang="ko-KR" altLang="en-US" smtClean="0"/>
              <a:t>2019-01-15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94A1E-DB52-4EF3-9C1E-3CAE5C5FB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044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87615-61E8-477F-AC23-7D0099A8A303}" type="datetimeFigureOut">
              <a:rPr lang="ko-KR" altLang="en-US" smtClean="0"/>
              <a:t>2019-01-15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94A1E-DB52-4EF3-9C1E-3CAE5C5FB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062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87615-61E8-477F-AC23-7D0099A8A303}" type="datetimeFigureOut">
              <a:rPr lang="ko-KR" altLang="en-US" smtClean="0"/>
              <a:t>2019-01-15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94A1E-DB52-4EF3-9C1E-3CAE5C5FB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691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87615-61E8-477F-AC23-7D0099A8A303}" type="datetimeFigureOut">
              <a:rPr lang="ko-KR" altLang="en-US" smtClean="0"/>
              <a:t>2019-01-15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94A1E-DB52-4EF3-9C1E-3CAE5C5FB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766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87615-61E8-477F-AC23-7D0099A8A303}" type="datetimeFigureOut">
              <a:rPr lang="ko-KR" altLang="en-US" smtClean="0"/>
              <a:t>2019-01-15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94A1E-DB52-4EF3-9C1E-3CAE5C5FB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997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87615-61E8-477F-AC23-7D0099A8A303}" type="datetimeFigureOut">
              <a:rPr lang="ko-KR" altLang="en-US" smtClean="0"/>
              <a:t>2019-01-15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94A1E-DB52-4EF3-9C1E-3CAE5C5FB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183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87615-61E8-477F-AC23-7D0099A8A303}" type="datetimeFigureOut">
              <a:rPr lang="ko-KR" altLang="en-US" smtClean="0"/>
              <a:t>2019-01-15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94A1E-DB52-4EF3-9C1E-3CAE5C5FB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022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87615-61E8-477F-AC23-7D0099A8A303}" type="datetimeFigureOut">
              <a:rPr lang="ko-KR" altLang="en-US" smtClean="0"/>
              <a:t>2019-01-15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94A1E-DB52-4EF3-9C1E-3CAE5C5FB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94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87615-61E8-477F-AC23-7D0099A8A303}" type="datetimeFigureOut">
              <a:rPr lang="ko-KR" altLang="en-US" smtClean="0"/>
              <a:t>2019-01-15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94A1E-DB52-4EF3-9C1E-3CAE5C5FB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77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623896" y="1814689"/>
            <a:ext cx="261256" cy="11520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텍스트 상자 29"/>
          <p:cNvSpPr txBox="1"/>
          <p:nvPr/>
        </p:nvSpPr>
        <p:spPr>
          <a:xfrm>
            <a:off x="3135072" y="2434233"/>
            <a:ext cx="5710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smtClean="0"/>
              <a:t>스마트 디바이스 기반 </a:t>
            </a:r>
            <a:r>
              <a:rPr kumimoji="1" lang="en-US" altLang="ko-KR" sz="2000" b="1" dirty="0" err="1" smtClean="0"/>
              <a:t>IoT</a:t>
            </a:r>
            <a:r>
              <a:rPr kumimoji="1" lang="en-US" altLang="ko-KR" sz="2000" b="1" dirty="0" smtClean="0"/>
              <a:t> </a:t>
            </a:r>
            <a:r>
              <a:rPr kumimoji="1" lang="ko-KR" altLang="en-US" sz="2000" b="1" dirty="0" smtClean="0"/>
              <a:t>응용 </a:t>
            </a:r>
            <a:r>
              <a:rPr kumimoji="1" lang="en-US" altLang="ko-KR" sz="2000" b="1" dirty="0" smtClean="0"/>
              <a:t>SW </a:t>
            </a:r>
            <a:r>
              <a:rPr kumimoji="1" lang="ko-KR" altLang="en-US" sz="2000" b="1" dirty="0" smtClean="0"/>
              <a:t>개발자 과정</a:t>
            </a:r>
            <a:endParaRPr kumimoji="1" lang="ko-KR" altLang="en-US" sz="2000" b="1" dirty="0"/>
          </a:p>
        </p:txBody>
      </p:sp>
      <p:sp>
        <p:nvSpPr>
          <p:cNvPr id="10" name="텍스트 상자 8"/>
          <p:cNvSpPr txBox="1"/>
          <p:nvPr/>
        </p:nvSpPr>
        <p:spPr>
          <a:xfrm>
            <a:off x="3858958" y="3024843"/>
            <a:ext cx="4259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/>
              <a:t>Killing Time with Movie</a:t>
            </a:r>
            <a:endParaRPr kumimoji="1" lang="ko-KR" altLang="en-US" sz="2800" b="1" dirty="0"/>
          </a:p>
        </p:txBody>
      </p:sp>
      <p:sp>
        <p:nvSpPr>
          <p:cNvPr id="11" name="텍스트 상자 29"/>
          <p:cNvSpPr txBox="1"/>
          <p:nvPr/>
        </p:nvSpPr>
        <p:spPr>
          <a:xfrm>
            <a:off x="5432998" y="5325320"/>
            <a:ext cx="1326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 smtClean="0"/>
              <a:t>장 원 석</a:t>
            </a:r>
            <a:endParaRPr kumimoji="1" lang="ko-KR" altLang="en-US" sz="2400" b="1" dirty="0"/>
          </a:p>
        </p:txBody>
      </p:sp>
      <p:sp>
        <p:nvSpPr>
          <p:cNvPr id="2" name="직사각형 1"/>
          <p:cNvSpPr/>
          <p:nvPr/>
        </p:nvSpPr>
        <p:spPr>
          <a:xfrm>
            <a:off x="2623896" y="1814689"/>
            <a:ext cx="4615104" cy="2753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7113014" y="3820874"/>
            <a:ext cx="2069085" cy="2177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953500" y="3047988"/>
            <a:ext cx="228600" cy="990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97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8"/>
          <p:cNvSpPr txBox="1"/>
          <p:nvPr/>
        </p:nvSpPr>
        <p:spPr>
          <a:xfrm>
            <a:off x="1019078" y="50404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 smtClean="0"/>
              <a:t>분석</a:t>
            </a:r>
            <a:endParaRPr kumimoji="1" lang="ko-KR" altLang="en-US" sz="2800" b="1" dirty="0"/>
          </a:p>
        </p:txBody>
      </p:sp>
      <p:sp>
        <p:nvSpPr>
          <p:cNvPr id="7" name="직사각형 6"/>
          <p:cNvSpPr/>
          <p:nvPr/>
        </p:nvSpPr>
        <p:spPr>
          <a:xfrm>
            <a:off x="521522" y="841854"/>
            <a:ext cx="360000" cy="180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1518" y="547928"/>
            <a:ext cx="36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81522" y="5252359"/>
            <a:ext cx="10199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ko-KR" altLang="en-US" dirty="0" smtClean="0"/>
              <a:t>영화 예매 및 추천 </a:t>
            </a:r>
            <a:r>
              <a:rPr lang="ko-KR" altLang="en-US" dirty="0" err="1" smtClean="0"/>
              <a:t>앱은</a:t>
            </a:r>
            <a:r>
              <a:rPr lang="ko-KR" altLang="en-US" dirty="0" smtClean="0"/>
              <a:t> 많았지만 </a:t>
            </a:r>
            <a:endParaRPr lang="en-US" altLang="ko-KR" dirty="0" smtClean="0"/>
          </a:p>
          <a:p>
            <a:r>
              <a:rPr lang="ko-KR" altLang="en-US" dirty="0" smtClean="0"/>
              <a:t>내가 원하는 정보를 제공하는 </a:t>
            </a:r>
            <a:r>
              <a:rPr lang="ko-KR" altLang="en-US" dirty="0" err="1" smtClean="0"/>
              <a:t>앱은</a:t>
            </a:r>
            <a:r>
              <a:rPr lang="ko-KR" altLang="en-US" dirty="0" smtClean="0"/>
              <a:t> 존재하지 않았다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극장 상영 종료 된지 </a:t>
            </a:r>
            <a:r>
              <a:rPr lang="en-US" altLang="ko-KR" dirty="0" smtClean="0">
                <a:solidFill>
                  <a:srgbClr val="C00000"/>
                </a:solidFill>
              </a:rPr>
              <a:t>3</a:t>
            </a:r>
            <a:r>
              <a:rPr lang="ko-KR" altLang="en-US" dirty="0" smtClean="0">
                <a:solidFill>
                  <a:srgbClr val="C00000"/>
                </a:solidFill>
              </a:rPr>
              <a:t>개월 이상이 된 영화들을 </a:t>
            </a:r>
            <a:r>
              <a:rPr lang="ko-KR" altLang="en-US" dirty="0" smtClean="0"/>
              <a:t>개봉 일을 기준으로 내림차순으로 보여주는 </a:t>
            </a:r>
            <a:r>
              <a:rPr lang="ko-KR" altLang="en-US" dirty="0" err="1" smtClean="0"/>
              <a:t>앱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5362" name="Picture 2" descr="C:\Users\student\Desktop\Screenshot_20190114-112617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61" b="7354"/>
          <a:stretch/>
        </p:blipFill>
        <p:spPr bwMode="auto">
          <a:xfrm>
            <a:off x="4600983" y="1200150"/>
            <a:ext cx="2718240" cy="388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45" b="3869"/>
          <a:stretch/>
        </p:blipFill>
        <p:spPr bwMode="auto">
          <a:xfrm>
            <a:off x="1515593" y="1174451"/>
            <a:ext cx="2587699" cy="3891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60"/>
          <a:stretch/>
        </p:blipFill>
        <p:spPr bwMode="auto">
          <a:xfrm>
            <a:off x="7780279" y="1174451"/>
            <a:ext cx="2869490" cy="3910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155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8"/>
          <p:cNvSpPr txBox="1"/>
          <p:nvPr/>
        </p:nvSpPr>
        <p:spPr>
          <a:xfrm>
            <a:off x="1019078" y="50404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 smtClean="0"/>
              <a:t>요구사</a:t>
            </a:r>
            <a:r>
              <a:rPr kumimoji="1" lang="ko-KR" altLang="en-US" sz="2800" b="1" dirty="0"/>
              <a:t>항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21522" y="841854"/>
            <a:ext cx="360000" cy="180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1518" y="547928"/>
            <a:ext cx="36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81522" y="2114550"/>
            <a:ext cx="1052942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 smtClean="0"/>
              <a:t>지원되는 버전 </a:t>
            </a:r>
            <a:r>
              <a:rPr lang="en-US" altLang="ko-KR" b="1" dirty="0" smtClean="0"/>
              <a:t>15</a:t>
            </a:r>
            <a:r>
              <a:rPr lang="ko-KR" altLang="en-US" b="1" dirty="0" smtClean="0"/>
              <a:t>이상 </a:t>
            </a:r>
            <a:r>
              <a:rPr lang="ko-KR" altLang="en-US" b="1" dirty="0" err="1" smtClean="0"/>
              <a:t>타겟</a:t>
            </a:r>
            <a:r>
              <a:rPr lang="ko-KR" altLang="en-US" b="1" dirty="0" smtClean="0"/>
              <a:t> 버전은 </a:t>
            </a:r>
            <a:r>
              <a:rPr lang="en-US" altLang="ko-KR" b="1" dirty="0" smtClean="0"/>
              <a:t>26</a:t>
            </a:r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b="1" dirty="0" err="1" smtClean="0"/>
              <a:t>Api</a:t>
            </a:r>
            <a:r>
              <a:rPr lang="ko-KR" altLang="en-US" b="1" dirty="0" smtClean="0"/>
              <a:t>에서 가져온 항목별 영화 리스트 보여주기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영화 상세정보 보여주기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영화 검색 기능 구현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인터넷 검색 기능 구현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비슷한 영화 보여주기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비슷한 영화 상세정보 보여주기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영화 삭제 기능 구현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6986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8"/>
          <p:cNvSpPr txBox="1"/>
          <p:nvPr/>
        </p:nvSpPr>
        <p:spPr>
          <a:xfrm>
            <a:off x="1019078" y="50404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 smtClean="0"/>
              <a:t>요구사</a:t>
            </a:r>
            <a:r>
              <a:rPr kumimoji="1" lang="ko-KR" altLang="en-US" sz="2800" b="1" dirty="0"/>
              <a:t>항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21522" y="841854"/>
            <a:ext cx="360000" cy="180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1518" y="547928"/>
            <a:ext cx="36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3678603" y="573437"/>
            <a:ext cx="3157079" cy="2031325"/>
            <a:chOff x="2040458" y="1595068"/>
            <a:chExt cx="3157079" cy="2331609"/>
          </a:xfrm>
        </p:grpSpPr>
        <p:sp>
          <p:nvSpPr>
            <p:cNvPr id="4" name="직사각형 3"/>
            <p:cNvSpPr/>
            <p:nvPr/>
          </p:nvSpPr>
          <p:spPr>
            <a:xfrm>
              <a:off x="2040460" y="1609875"/>
              <a:ext cx="3157077" cy="414831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040458" y="1595068"/>
              <a:ext cx="3157077" cy="23316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	   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실시간</a:t>
              </a:r>
              <a:endParaRPr lang="en-US" altLang="ko-KR" b="1" dirty="0" smtClean="0">
                <a:solidFill>
                  <a:schemeClr val="bg1"/>
                </a:solidFill>
              </a:endParaRPr>
            </a:p>
            <a:p>
              <a:endParaRPr lang="en-US" altLang="ko-KR" dirty="0"/>
            </a:p>
            <a:p>
              <a:r>
                <a:rPr lang="en-US" altLang="ko-KR" dirty="0" smtClean="0"/>
                <a:t>API </a:t>
              </a:r>
              <a:r>
                <a:rPr lang="ko-KR" altLang="en-US" dirty="0" smtClean="0"/>
                <a:t>정보 가져오기</a:t>
              </a:r>
              <a:endParaRPr lang="en-US" altLang="ko-KR" dirty="0" smtClean="0"/>
            </a:p>
            <a:p>
              <a:r>
                <a:rPr lang="en-US" altLang="ko-KR" dirty="0" smtClean="0"/>
                <a:t>(The movie DB)</a:t>
              </a:r>
            </a:p>
            <a:p>
              <a:endParaRPr lang="en-US" altLang="ko-KR" dirty="0"/>
            </a:p>
            <a:p>
              <a:endParaRPr lang="en-US" altLang="ko-KR" dirty="0" smtClean="0"/>
            </a:p>
            <a:p>
              <a:endParaRPr lang="en-US" altLang="ko-KR" dirty="0"/>
            </a:p>
          </p:txBody>
        </p:sp>
      </p:grpSp>
      <p:sp>
        <p:nvSpPr>
          <p:cNvPr id="2" name="AutoShape 2" descr="https://www.themoviedb.org/assets/1/v4/logos/primary-green-d70eebe18a5eb5b166d5c1ef0796715b8d1a2cbc698f96d311d62f894ae87085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4" descr="The Movie Database (TMDb)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6" descr="the movie db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8" descr="the movie db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10" descr="the movie db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12" descr="the movie db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14" descr="the movie db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280" name="Picture 16" descr="the movie db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674" y="1297082"/>
            <a:ext cx="584031" cy="584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그룹 22"/>
          <p:cNvGrpSpPr/>
          <p:nvPr/>
        </p:nvGrpSpPr>
        <p:grpSpPr>
          <a:xfrm>
            <a:off x="1337403" y="2728078"/>
            <a:ext cx="5498277" cy="3970318"/>
            <a:chOff x="2040457" y="1595068"/>
            <a:chExt cx="3157080" cy="4115832"/>
          </a:xfrm>
        </p:grpSpPr>
        <p:sp>
          <p:nvSpPr>
            <p:cNvPr id="24" name="직사각형 23"/>
            <p:cNvSpPr/>
            <p:nvPr/>
          </p:nvSpPr>
          <p:spPr>
            <a:xfrm>
              <a:off x="2040460" y="1609875"/>
              <a:ext cx="3157077" cy="414831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040457" y="1595068"/>
              <a:ext cx="3157077" cy="41158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err="1" smtClean="0">
                  <a:solidFill>
                    <a:schemeClr val="bg1"/>
                  </a:solidFill>
                </a:rPr>
                <a:t>메인화면</a:t>
              </a:r>
              <a:endParaRPr lang="en-US" altLang="ko-KR" b="1" dirty="0" smtClean="0">
                <a:solidFill>
                  <a:schemeClr val="bg1"/>
                </a:solidFill>
              </a:endParaRPr>
            </a:p>
            <a:p>
              <a:endParaRPr lang="en-US" altLang="ko-KR" dirty="0"/>
            </a:p>
            <a:p>
              <a:pPr marL="285750" indent="-285750">
                <a:buFontTx/>
                <a:buChar char="-"/>
              </a:pPr>
              <a:r>
                <a:rPr lang="ko-KR" altLang="en-US" dirty="0" smtClean="0"/>
                <a:t>받아온 정보 리스트로 보여주기</a:t>
              </a:r>
              <a:endParaRPr lang="en-US" altLang="ko-KR" dirty="0" smtClean="0"/>
            </a:p>
            <a:p>
              <a:pPr marL="285750" indent="-285750">
                <a:buFontTx/>
                <a:buChar char="-"/>
              </a:pPr>
              <a:endParaRPr lang="en-US" altLang="ko-KR" dirty="0" smtClean="0"/>
            </a:p>
            <a:p>
              <a:pPr marL="285750" indent="-285750">
                <a:buFontTx/>
                <a:buChar char="-"/>
              </a:pPr>
              <a:r>
                <a:rPr lang="ko-KR" altLang="en-US" dirty="0" smtClean="0"/>
                <a:t>인기영화 최신영화 등등 분류에 따라 영화정보를 보여주는 탭</a:t>
              </a:r>
              <a:endParaRPr lang="en-US" altLang="ko-KR" dirty="0" smtClean="0"/>
            </a:p>
            <a:p>
              <a:pPr marL="285750" indent="-285750">
                <a:buFontTx/>
                <a:buChar char="-"/>
              </a:pPr>
              <a:endParaRPr lang="en-US" altLang="ko-KR" dirty="0" smtClean="0"/>
            </a:p>
            <a:p>
              <a:pPr marL="285750" indent="-285750">
                <a:buFontTx/>
                <a:buChar char="-"/>
              </a:pPr>
              <a:r>
                <a:rPr lang="ko-KR" altLang="en-US" dirty="0" err="1" smtClean="0"/>
                <a:t>검색어를</a:t>
              </a:r>
              <a:r>
                <a:rPr lang="ko-KR" altLang="en-US" dirty="0" smtClean="0"/>
                <a:t> 입력 시 검색한 영화 리스트 보여줌</a:t>
              </a:r>
              <a:endParaRPr lang="en-US" altLang="ko-KR" dirty="0" smtClean="0"/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  <a:p>
              <a:pPr marL="285750" indent="-285750">
                <a:buFontTx/>
                <a:buChar char="-"/>
              </a:pPr>
              <a:r>
                <a:rPr lang="ko-KR" altLang="en-US" dirty="0" smtClean="0"/>
                <a:t>리스트 클릭 시 상세정보 보여줌</a:t>
              </a:r>
              <a:endParaRPr lang="en-US" altLang="ko-KR" dirty="0" smtClean="0"/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  <a:p>
              <a:pPr marL="285750" indent="-285750">
                <a:buFontTx/>
                <a:buChar char="-"/>
              </a:pPr>
              <a:r>
                <a:rPr lang="ko-KR" altLang="en-US" dirty="0" smtClean="0"/>
                <a:t>어떤 메뉴 선택했는지 </a:t>
              </a:r>
              <a:r>
                <a:rPr lang="en-US" altLang="ko-KR" dirty="0" err="1" smtClean="0"/>
                <a:t>ui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보여주기</a:t>
              </a:r>
              <a:endParaRPr lang="en-US" altLang="ko-KR" dirty="0" smtClean="0"/>
            </a:p>
            <a:p>
              <a:pPr marL="285750" indent="-285750">
                <a:buFontTx/>
                <a:buChar char="-"/>
              </a:pPr>
              <a:endParaRPr lang="en-US" altLang="ko-KR" dirty="0" smtClean="0"/>
            </a:p>
            <a:p>
              <a:endParaRPr lang="en-US" altLang="ko-KR" dirty="0"/>
            </a:p>
          </p:txBody>
        </p:sp>
      </p:grpSp>
      <p:pic>
        <p:nvPicPr>
          <p:cNvPr id="11285" name="Picture 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036" y="507087"/>
            <a:ext cx="3455529" cy="6143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832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8"/>
          <p:cNvSpPr txBox="1"/>
          <p:nvPr/>
        </p:nvSpPr>
        <p:spPr>
          <a:xfrm>
            <a:off x="1019078" y="504042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 smtClean="0"/>
              <a:t>항목 설명</a:t>
            </a:r>
            <a:endParaRPr kumimoji="1" lang="ko-KR" altLang="en-US" sz="2800" b="1" dirty="0"/>
          </a:p>
        </p:txBody>
      </p:sp>
      <p:sp>
        <p:nvSpPr>
          <p:cNvPr id="7" name="직사각형 6"/>
          <p:cNvSpPr/>
          <p:nvPr/>
        </p:nvSpPr>
        <p:spPr>
          <a:xfrm>
            <a:off x="521522" y="841854"/>
            <a:ext cx="360000" cy="180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1518" y="547928"/>
            <a:ext cx="36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AutoShape 2" descr="https://www.themoviedb.org/assets/1/v4/logos/primary-green-d70eebe18a5eb5b166d5c1ef0796715b8d1a2cbc698f96d311d62f894ae87085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4" descr="The Movie Database (TMDb)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6" descr="the movie db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8" descr="the movie db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10" descr="the movie db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12" descr="the movie db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14" descr="the movie db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14922" y="3314700"/>
            <a:ext cx="99579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인기 영화 </a:t>
            </a:r>
            <a:r>
              <a:rPr lang="en-US" altLang="ko-KR" dirty="0" smtClean="0"/>
              <a:t>: 	</a:t>
            </a:r>
            <a:r>
              <a:rPr lang="ko-KR" altLang="en-US" dirty="0" smtClean="0"/>
              <a:t>영화관에 상영된 개봉한지 </a:t>
            </a:r>
            <a:r>
              <a:rPr lang="en-US" altLang="ko-KR" dirty="0" smtClean="0"/>
              <a:t>2~3</a:t>
            </a:r>
            <a:r>
              <a:rPr lang="ko-KR" altLang="en-US" dirty="0" smtClean="0"/>
              <a:t>개월 된 영화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b="1" dirty="0" smtClean="0"/>
              <a:t>최신 영화 </a:t>
            </a:r>
            <a:r>
              <a:rPr lang="en-US" altLang="ko-KR" dirty="0" smtClean="0"/>
              <a:t>: 	</a:t>
            </a:r>
            <a:r>
              <a:rPr lang="ko-KR" altLang="en-US" dirty="0" smtClean="0"/>
              <a:t>전세계의 개봉한 모든 영화들</a:t>
            </a:r>
            <a:r>
              <a:rPr lang="en-US" altLang="ko-KR" dirty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오늘 기준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ko-KR" altLang="en-US" b="1" dirty="0" err="1" smtClean="0"/>
              <a:t>킬링</a:t>
            </a:r>
            <a:r>
              <a:rPr lang="ko-KR" altLang="en-US" b="1" dirty="0" smtClean="0"/>
              <a:t> 타임 </a:t>
            </a:r>
            <a:r>
              <a:rPr lang="en-US" altLang="ko-KR" dirty="0" smtClean="0"/>
              <a:t>: 	</a:t>
            </a:r>
            <a:r>
              <a:rPr lang="ko-KR" altLang="en-US" dirty="0" smtClean="0"/>
              <a:t>개봉한지 </a:t>
            </a:r>
            <a:r>
              <a:rPr lang="en-US" altLang="ko-KR" b="1" dirty="0" smtClean="0">
                <a:solidFill>
                  <a:srgbClr val="C00000"/>
                </a:solidFill>
              </a:rPr>
              <a:t>3</a:t>
            </a:r>
            <a:r>
              <a:rPr lang="ko-KR" altLang="en-US" b="1" dirty="0" smtClean="0">
                <a:solidFill>
                  <a:srgbClr val="C00000"/>
                </a:solidFill>
              </a:rPr>
              <a:t>개월</a:t>
            </a:r>
            <a:r>
              <a:rPr lang="ko-KR" altLang="en-US" b="1" dirty="0" smtClean="0"/>
              <a:t> </a:t>
            </a:r>
            <a:r>
              <a:rPr lang="ko-KR" altLang="en-US" dirty="0" smtClean="0"/>
              <a:t>이상 지나 인터넷에서 </a:t>
            </a:r>
            <a:r>
              <a:rPr lang="ko-KR" altLang="en-US" b="1" dirty="0" smtClean="0">
                <a:solidFill>
                  <a:srgbClr val="C00000"/>
                </a:solidFill>
              </a:rPr>
              <a:t>다운받아 볼 수 있는 영화</a:t>
            </a:r>
            <a:r>
              <a:rPr lang="ko-KR" altLang="en-US" dirty="0" smtClean="0"/>
              <a:t>들</a:t>
            </a:r>
            <a:endParaRPr lang="en-US" altLang="ko-KR" dirty="0" smtClean="0"/>
          </a:p>
          <a:p>
            <a:r>
              <a:rPr lang="en-US" altLang="ko-KR" dirty="0" smtClean="0"/>
              <a:t>	</a:t>
            </a:r>
            <a:endParaRPr lang="en-US" altLang="ko-KR" dirty="0"/>
          </a:p>
          <a:p>
            <a:r>
              <a:rPr lang="ko-KR" altLang="en-US" b="1" dirty="0" smtClean="0"/>
              <a:t>화제의 영화 </a:t>
            </a:r>
            <a:r>
              <a:rPr lang="en-US" altLang="ko-KR" dirty="0" smtClean="0"/>
              <a:t>: 	</a:t>
            </a:r>
            <a:r>
              <a:rPr lang="ko-KR" altLang="en-US" dirty="0" err="1" smtClean="0"/>
              <a:t>개봉중</a:t>
            </a:r>
            <a:r>
              <a:rPr lang="ko-KR" altLang="en-US" dirty="0" smtClean="0"/>
              <a:t> 혹은 개봉예정인 사람들 사이에 화제가 된 영화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b="1" dirty="0" smtClean="0"/>
              <a:t>명작 영화 </a:t>
            </a:r>
            <a:r>
              <a:rPr lang="en-US" altLang="ko-KR" dirty="0" smtClean="0"/>
              <a:t>: 	</a:t>
            </a:r>
            <a:r>
              <a:rPr lang="ko-KR" altLang="en-US" dirty="0" smtClean="0"/>
              <a:t>평점 순으로 나열한 점수가 높은 영화</a:t>
            </a:r>
            <a:endParaRPr lang="ko-KR" altLang="en-US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7" r="2980" b="90438"/>
          <a:stretch/>
        </p:blipFill>
        <p:spPr bwMode="auto">
          <a:xfrm>
            <a:off x="1425575" y="1883036"/>
            <a:ext cx="5908675" cy="669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7" r="895" b="90243"/>
          <a:stretch/>
        </p:blipFill>
        <p:spPr bwMode="auto">
          <a:xfrm>
            <a:off x="4965957" y="1883036"/>
            <a:ext cx="5699125" cy="669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824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8"/>
          <p:cNvSpPr txBox="1"/>
          <p:nvPr/>
        </p:nvSpPr>
        <p:spPr>
          <a:xfrm>
            <a:off x="1019078" y="50404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 smtClean="0"/>
              <a:t>요구사</a:t>
            </a:r>
            <a:r>
              <a:rPr kumimoji="1" lang="ko-KR" altLang="en-US" sz="2800" b="1" dirty="0"/>
              <a:t>항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21522" y="841854"/>
            <a:ext cx="360000" cy="180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1518" y="547928"/>
            <a:ext cx="36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AutoShape 2" descr="https://www.themoviedb.org/assets/1/v4/logos/primary-green-d70eebe18a5eb5b166d5c1ef0796715b8d1a2cbc698f96d311d62f894ae87085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4" descr="The Movie Database (TMDb)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6" descr="the movie db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8" descr="the movie db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10" descr="the movie db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12" descr="the movie db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14" descr="the movie db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521518" y="2004178"/>
            <a:ext cx="5498277" cy="3693319"/>
            <a:chOff x="2040457" y="1595068"/>
            <a:chExt cx="3157080" cy="3828680"/>
          </a:xfrm>
        </p:grpSpPr>
        <p:sp>
          <p:nvSpPr>
            <p:cNvPr id="24" name="직사각형 23"/>
            <p:cNvSpPr/>
            <p:nvPr/>
          </p:nvSpPr>
          <p:spPr>
            <a:xfrm>
              <a:off x="2040460" y="1609875"/>
              <a:ext cx="3157077" cy="414831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040457" y="1595068"/>
              <a:ext cx="3157077" cy="38286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상세정보 화면</a:t>
              </a:r>
              <a:endParaRPr lang="en-US" altLang="ko-KR" dirty="0" smtClean="0"/>
            </a:p>
            <a:p>
              <a:endParaRPr lang="en-US" altLang="ko-KR" dirty="0"/>
            </a:p>
            <a:p>
              <a:pPr marL="285750" indent="-285750">
                <a:buFontTx/>
                <a:buChar char="-"/>
              </a:pPr>
              <a:r>
                <a:rPr lang="ko-KR" altLang="en-US" dirty="0" smtClean="0"/>
                <a:t>상세정보 </a:t>
              </a:r>
              <a:r>
                <a:rPr lang="en-US" altLang="ko-KR" dirty="0" smtClean="0"/>
                <a:t>( </a:t>
              </a:r>
              <a:r>
                <a:rPr lang="ko-KR" altLang="en-US" dirty="0" smtClean="0"/>
                <a:t>제목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원제목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투표수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평점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개봉일</a:t>
              </a:r>
              <a:r>
                <a:rPr lang="en-US" altLang="ko-KR" dirty="0" smtClean="0"/>
                <a:t>, </a:t>
              </a:r>
            </a:p>
            <a:p>
              <a:r>
                <a:rPr lang="en-US" altLang="ko-KR" dirty="0"/>
                <a:t>	</a:t>
              </a:r>
              <a:r>
                <a:rPr lang="en-US" altLang="ko-KR" dirty="0" smtClean="0"/>
                <a:t>	</a:t>
              </a:r>
              <a:r>
                <a:rPr lang="ko-KR" altLang="en-US" dirty="0" smtClean="0"/>
                <a:t>언어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줄거리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보여주기</a:t>
              </a:r>
              <a:r>
                <a:rPr lang="en-US" altLang="ko-KR" dirty="0" smtClean="0"/>
                <a:t>)</a:t>
              </a:r>
            </a:p>
            <a:p>
              <a:endParaRPr lang="en-US" altLang="ko-KR" dirty="0"/>
            </a:p>
            <a:p>
              <a:pPr marL="285750" indent="-285750">
                <a:buFontTx/>
                <a:buChar char="-"/>
              </a:pPr>
              <a:r>
                <a:rPr lang="ko-KR" altLang="en-US" dirty="0" smtClean="0"/>
                <a:t>인터넷 검색 버튼 클릭 시 </a:t>
              </a:r>
              <a:r>
                <a:rPr lang="ko-KR" altLang="en-US" dirty="0" err="1" smtClean="0"/>
                <a:t>구글</a:t>
              </a:r>
              <a:r>
                <a:rPr lang="ko-KR" altLang="en-US" dirty="0" smtClean="0"/>
                <a:t> 검색 결과 나옴</a:t>
              </a:r>
              <a:endParaRPr lang="en-US" altLang="ko-KR" dirty="0" smtClean="0"/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  <a:p>
              <a:pPr marL="285750" indent="-285750">
                <a:buFontTx/>
                <a:buChar char="-"/>
              </a:pPr>
              <a:r>
                <a:rPr lang="ko-KR" altLang="en-US" dirty="0" smtClean="0"/>
                <a:t>비슷한 영화 버튼 </a:t>
              </a:r>
              <a:r>
                <a:rPr lang="ko-KR" altLang="en-US" dirty="0" err="1" smtClean="0"/>
                <a:t>클릭시</a:t>
              </a:r>
              <a:r>
                <a:rPr lang="ko-KR" altLang="en-US" dirty="0" smtClean="0"/>
                <a:t>  비슷한 영화 보여줌 </a:t>
              </a:r>
              <a:endParaRPr lang="en-US" altLang="ko-KR" dirty="0" smtClean="0"/>
            </a:p>
            <a:p>
              <a:endParaRPr lang="en-US" altLang="ko-KR" dirty="0" smtClean="0"/>
            </a:p>
            <a:p>
              <a:r>
                <a:rPr lang="en-US" altLang="ko-KR" dirty="0" smtClean="0"/>
                <a:t>    </a:t>
              </a:r>
              <a:endParaRPr lang="en-US" altLang="ko-KR" dirty="0"/>
            </a:p>
            <a:p>
              <a:endParaRPr lang="en-US" altLang="ko-KR" dirty="0"/>
            </a:p>
            <a:p>
              <a:pPr marL="285750" indent="-285750">
                <a:buFontTx/>
                <a:buChar char="-"/>
              </a:pPr>
              <a:endParaRPr lang="en-US" altLang="ko-KR" dirty="0" smtClean="0"/>
            </a:p>
            <a:p>
              <a:endParaRPr lang="en-US" altLang="ko-KR" dirty="0"/>
            </a:p>
          </p:txBody>
        </p:sp>
      </p:grp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351" y="1139448"/>
            <a:ext cx="2719715" cy="4835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350" y="1093788"/>
            <a:ext cx="2718050" cy="4832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379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7641552" y="3853436"/>
            <a:ext cx="3875535" cy="41483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622502" y="982747"/>
            <a:ext cx="3875535" cy="41483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상자 8"/>
          <p:cNvSpPr txBox="1"/>
          <p:nvPr/>
        </p:nvSpPr>
        <p:spPr>
          <a:xfrm>
            <a:off x="1019078" y="504042"/>
            <a:ext cx="3183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 err="1" smtClean="0"/>
              <a:t>메인화면</a:t>
            </a:r>
            <a:r>
              <a:rPr kumimoji="1" lang="ko-KR" altLang="en-US" sz="2800" b="1" dirty="0" smtClean="0"/>
              <a:t> 시나리오</a:t>
            </a:r>
            <a:endParaRPr kumimoji="1" lang="ko-KR" altLang="en-US" sz="2800" b="1" dirty="0"/>
          </a:p>
        </p:txBody>
      </p:sp>
      <p:sp>
        <p:nvSpPr>
          <p:cNvPr id="7" name="직사각형 6"/>
          <p:cNvSpPr/>
          <p:nvPr/>
        </p:nvSpPr>
        <p:spPr>
          <a:xfrm>
            <a:off x="521522" y="841854"/>
            <a:ext cx="360000" cy="180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1518" y="547928"/>
            <a:ext cx="36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398210" y="1456302"/>
            <a:ext cx="3157079" cy="1785104"/>
            <a:chOff x="2040458" y="1595068"/>
            <a:chExt cx="3157079" cy="1785104"/>
          </a:xfrm>
        </p:grpSpPr>
        <p:sp>
          <p:nvSpPr>
            <p:cNvPr id="4" name="직사각형 3"/>
            <p:cNvSpPr/>
            <p:nvPr/>
          </p:nvSpPr>
          <p:spPr>
            <a:xfrm>
              <a:off x="2040460" y="1609875"/>
              <a:ext cx="3157077" cy="414831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040458" y="1595068"/>
              <a:ext cx="3157077" cy="1785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	</a:t>
              </a:r>
              <a:r>
                <a:rPr lang="ko-KR" altLang="en-US" sz="2000" b="1" dirty="0" err="1" smtClean="0">
                  <a:solidFill>
                    <a:schemeClr val="bg1"/>
                  </a:solidFill>
                </a:rPr>
                <a:t>앱</a:t>
              </a:r>
              <a:r>
                <a:rPr lang="ko-KR" altLang="en-US" sz="2000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2000" b="1" dirty="0" err="1" smtClean="0">
                  <a:solidFill>
                    <a:schemeClr val="bg1"/>
                  </a:solidFill>
                </a:rPr>
                <a:t>실행시</a:t>
              </a:r>
              <a:endParaRPr lang="en-US" altLang="ko-KR" sz="2000" b="1" dirty="0" smtClean="0">
                <a:solidFill>
                  <a:schemeClr val="bg1"/>
                </a:solidFill>
              </a:endParaRPr>
            </a:p>
            <a:p>
              <a:endParaRPr lang="en-US" altLang="ko-KR" dirty="0"/>
            </a:p>
            <a:p>
              <a:r>
                <a:rPr lang="en-US" altLang="ko-KR" dirty="0" err="1" smtClean="0"/>
                <a:t>MovieTask</a:t>
              </a:r>
              <a:r>
                <a:rPr lang="en-US" altLang="ko-KR" dirty="0" smtClean="0"/>
                <a:t>(</a:t>
              </a:r>
              <a:r>
                <a:rPr lang="en-US" altLang="ko-KR" dirty="0" err="1" smtClean="0"/>
                <a:t>AsyncTask</a:t>
              </a:r>
              <a:r>
                <a:rPr lang="en-US" altLang="ko-KR" dirty="0" smtClean="0"/>
                <a:t>) </a:t>
              </a:r>
              <a:r>
                <a:rPr lang="ko-KR" altLang="en-US" dirty="0" smtClean="0"/>
                <a:t>실행</a:t>
              </a:r>
              <a:endParaRPr lang="en-US" altLang="ko-KR" dirty="0" smtClean="0"/>
            </a:p>
            <a:p>
              <a:endParaRPr lang="en-US" altLang="ko-KR" dirty="0"/>
            </a:p>
            <a:p>
              <a:r>
                <a:rPr lang="en-US" altLang="ko-KR" dirty="0" err="1" smtClean="0"/>
                <a:t>requestMovieList</a:t>
              </a:r>
              <a:r>
                <a:rPr lang="en-US" altLang="ko-KR" dirty="0" smtClean="0"/>
                <a:t>() </a:t>
              </a:r>
              <a:r>
                <a:rPr lang="ko-KR" altLang="en-US" dirty="0" smtClean="0"/>
                <a:t>실행</a:t>
              </a:r>
              <a:endParaRPr lang="en-US" altLang="ko-KR" dirty="0" smtClean="0"/>
            </a:p>
            <a:p>
              <a:endParaRPr lang="en-US" altLang="ko-KR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22502" y="982747"/>
            <a:ext cx="3875535" cy="23391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en-US" altLang="ko-KR" sz="2000" b="1" dirty="0" err="1" smtClean="0">
                <a:solidFill>
                  <a:schemeClr val="bg1"/>
                </a:solidFill>
              </a:rPr>
              <a:t>requestMovieList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(String </a:t>
            </a:r>
            <a:r>
              <a:rPr lang="en-US" altLang="ko-KR" sz="2000" b="1" dirty="0" err="1" smtClean="0">
                <a:solidFill>
                  <a:schemeClr val="bg1"/>
                </a:solidFill>
              </a:rPr>
              <a:t>url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)</a:t>
            </a:r>
          </a:p>
          <a:p>
            <a:endParaRPr lang="en-US" altLang="ko-KR" dirty="0"/>
          </a:p>
          <a:p>
            <a:r>
              <a:rPr lang="en-US" altLang="ko-KR" dirty="0" smtClean="0"/>
              <a:t>Http </a:t>
            </a:r>
            <a:r>
              <a:rPr lang="ko-KR" altLang="en-US" dirty="0" smtClean="0"/>
              <a:t>요청 </a:t>
            </a:r>
            <a:r>
              <a:rPr lang="en-US" altLang="ko-KR" dirty="0" smtClean="0"/>
              <a:t>(Volley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en-US" altLang="ko-KR" dirty="0" err="1" smtClean="0"/>
              <a:t>Api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the movie DB</a:t>
            </a:r>
            <a:r>
              <a:rPr lang="ko-KR" altLang="en-US" dirty="0" smtClean="0"/>
              <a:t>에서 제공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processResponse</a:t>
            </a:r>
            <a:r>
              <a:rPr lang="en-US" altLang="ko-KR" dirty="0" smtClean="0"/>
              <a:t>()</a:t>
            </a:r>
            <a:r>
              <a:rPr lang="ko-KR" altLang="en-US" dirty="0" smtClean="0"/>
              <a:t>실행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641552" y="3868279"/>
            <a:ext cx="3875535" cy="2893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        </a:t>
            </a:r>
            <a:r>
              <a:rPr lang="en-US" altLang="ko-KR" sz="2000" b="1" dirty="0" err="1" smtClean="0">
                <a:solidFill>
                  <a:schemeClr val="bg1"/>
                </a:solidFill>
              </a:rPr>
              <a:t>processResponse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()</a:t>
            </a:r>
          </a:p>
          <a:p>
            <a:endParaRPr lang="en-US" altLang="ko-KR" dirty="0"/>
          </a:p>
          <a:p>
            <a:r>
              <a:rPr lang="en-US" altLang="ko-KR" dirty="0" err="1" smtClean="0"/>
              <a:t>Api</a:t>
            </a:r>
            <a:r>
              <a:rPr lang="ko-KR" altLang="en-US" dirty="0" smtClean="0"/>
              <a:t>에서 가져온 데이터 </a:t>
            </a:r>
            <a:r>
              <a:rPr lang="ko-KR" altLang="en-US" dirty="0" err="1" smtClean="0"/>
              <a:t>파싱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내부</a:t>
            </a:r>
            <a:r>
              <a:rPr lang="en-US" altLang="ko-KR" dirty="0"/>
              <a:t>DB</a:t>
            </a:r>
            <a:r>
              <a:rPr lang="ko-KR" altLang="en-US" dirty="0"/>
              <a:t>에 값 저장</a:t>
            </a:r>
            <a:r>
              <a:rPr lang="en-US" altLang="ko-KR" dirty="0"/>
              <a:t>(</a:t>
            </a:r>
            <a:r>
              <a:rPr lang="ko-KR" altLang="en-US" dirty="0"/>
              <a:t>삭제기능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DB</a:t>
            </a:r>
            <a:r>
              <a:rPr lang="ko-KR" altLang="en-US" dirty="0" smtClean="0"/>
              <a:t>에</a:t>
            </a:r>
            <a:r>
              <a:rPr lang="ko-KR" altLang="en-US" dirty="0"/>
              <a:t>서</a:t>
            </a:r>
            <a:r>
              <a:rPr lang="ko-KR" altLang="en-US" dirty="0" smtClean="0"/>
              <a:t> 안 볼 영화인지 여부확인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Adapter</a:t>
            </a:r>
            <a:r>
              <a:rPr lang="ko-KR" altLang="en-US" dirty="0" smtClean="0"/>
              <a:t>에 데이터 추가</a:t>
            </a:r>
            <a:endParaRPr lang="en-US" altLang="ko-KR" dirty="0"/>
          </a:p>
          <a:p>
            <a:endParaRPr lang="ko-KR" altLang="en-US" dirty="0"/>
          </a:p>
        </p:txBody>
      </p:sp>
      <p:cxnSp>
        <p:nvCxnSpPr>
          <p:cNvPr id="8" name="직선 화살표 연결선 7"/>
          <p:cNvCxnSpPr>
            <a:stCxn id="3" idx="3"/>
            <a:endCxn id="10" idx="1"/>
          </p:cNvCxnSpPr>
          <p:nvPr/>
        </p:nvCxnSpPr>
        <p:spPr>
          <a:xfrm flipV="1">
            <a:off x="4555287" y="2152298"/>
            <a:ext cx="3067215" cy="1965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0" idx="2"/>
            <a:endCxn id="11" idx="0"/>
          </p:cNvCxnSpPr>
          <p:nvPr/>
        </p:nvCxnSpPr>
        <p:spPr>
          <a:xfrm>
            <a:off x="9560270" y="3321849"/>
            <a:ext cx="19050" cy="5464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502862" y="3589062"/>
            <a:ext cx="3176129" cy="2616101"/>
            <a:chOff x="2021408" y="1595068"/>
            <a:chExt cx="3176129" cy="2616101"/>
          </a:xfrm>
        </p:grpSpPr>
        <p:sp>
          <p:nvSpPr>
            <p:cNvPr id="17" name="직사각형 16"/>
            <p:cNvSpPr/>
            <p:nvPr/>
          </p:nvSpPr>
          <p:spPr>
            <a:xfrm>
              <a:off x="2040460" y="1609875"/>
              <a:ext cx="3157077" cy="414831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21408" y="1595068"/>
              <a:ext cx="3157077" cy="26161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 </a:t>
              </a:r>
              <a:r>
                <a:rPr lang="ko-KR" altLang="en-US" sz="2000" b="1" dirty="0" smtClean="0">
                  <a:solidFill>
                    <a:schemeClr val="bg1"/>
                  </a:solidFill>
                </a:rPr>
                <a:t>메뉴버튼 및 검색 </a:t>
              </a:r>
              <a:r>
                <a:rPr lang="ko-KR" altLang="en-US" sz="2000" b="1" dirty="0" err="1" smtClean="0">
                  <a:solidFill>
                    <a:schemeClr val="bg1"/>
                  </a:solidFill>
                </a:rPr>
                <a:t>클릭시</a:t>
              </a:r>
              <a:endParaRPr lang="en-US" altLang="ko-KR" sz="2000" b="1" dirty="0" smtClean="0">
                <a:solidFill>
                  <a:schemeClr val="bg1"/>
                </a:solidFill>
              </a:endParaRPr>
            </a:p>
            <a:p>
              <a:endParaRPr lang="en-US" altLang="ko-KR" dirty="0"/>
            </a:p>
            <a:p>
              <a:r>
                <a:rPr lang="ko-KR" altLang="en-US" dirty="0" smtClean="0"/>
                <a:t>어댑터 객체 초기화</a:t>
              </a:r>
              <a:endParaRPr lang="en-US" altLang="ko-KR" dirty="0" smtClean="0"/>
            </a:p>
            <a:p>
              <a:endParaRPr lang="en-US" altLang="ko-KR" dirty="0"/>
            </a:p>
            <a:p>
              <a:r>
                <a:rPr lang="ko-KR" altLang="en-US" dirty="0" smtClean="0"/>
                <a:t>메뉴에 따라 데이터 가져옴</a:t>
              </a:r>
              <a:endParaRPr lang="en-US" altLang="ko-KR" dirty="0" smtClean="0"/>
            </a:p>
            <a:p>
              <a:endParaRPr lang="en-US" altLang="ko-KR" dirty="0"/>
            </a:p>
            <a:p>
              <a:r>
                <a:rPr lang="ko-KR" altLang="en-US" dirty="0" err="1" smtClean="0"/>
                <a:t>검색시</a:t>
              </a:r>
              <a:r>
                <a:rPr lang="ko-KR" altLang="en-US" dirty="0" smtClean="0"/>
                <a:t> </a:t>
              </a:r>
              <a:r>
                <a:rPr lang="ko-KR" altLang="en-US" dirty="0" err="1" smtClean="0"/>
                <a:t>검색어를</a:t>
              </a:r>
              <a:r>
                <a:rPr lang="ko-KR" altLang="en-US" dirty="0" smtClean="0"/>
                <a:t> </a:t>
              </a:r>
              <a:r>
                <a:rPr lang="ko-KR" altLang="en-US" dirty="0" err="1" smtClean="0"/>
                <a:t>입력받아</a:t>
              </a:r>
              <a:r>
                <a:rPr lang="ko-KR" altLang="en-US" dirty="0" smtClean="0"/>
                <a:t> </a:t>
              </a:r>
              <a:endParaRPr lang="en-US" altLang="ko-KR" dirty="0"/>
            </a:p>
            <a:p>
              <a:r>
                <a:rPr lang="ko-KR" altLang="en-US" dirty="0" smtClean="0"/>
                <a:t>데이터 가져옴</a:t>
              </a:r>
              <a:endParaRPr lang="en-US" altLang="ko-KR" dirty="0" smtClean="0"/>
            </a:p>
            <a:p>
              <a:endParaRPr lang="en-US" altLang="ko-KR" dirty="0" smtClean="0"/>
            </a:p>
          </p:txBody>
        </p:sp>
      </p:grpSp>
      <p:cxnSp>
        <p:nvCxnSpPr>
          <p:cNvPr id="22" name="직선 화살표 연결선 21"/>
          <p:cNvCxnSpPr/>
          <p:nvPr/>
        </p:nvCxnSpPr>
        <p:spPr>
          <a:xfrm flipV="1">
            <a:off x="3659939" y="2609850"/>
            <a:ext cx="3981613" cy="15185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>
            <a:off x="4175049" y="4228250"/>
            <a:ext cx="3006801" cy="2308324"/>
            <a:chOff x="2040458" y="1595068"/>
            <a:chExt cx="3157079" cy="2237822"/>
          </a:xfrm>
        </p:grpSpPr>
        <p:sp>
          <p:nvSpPr>
            <p:cNvPr id="25" name="직사각형 24"/>
            <p:cNvSpPr/>
            <p:nvPr/>
          </p:nvSpPr>
          <p:spPr>
            <a:xfrm>
              <a:off x="2040460" y="1609875"/>
              <a:ext cx="3157077" cy="414831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040458" y="1595068"/>
              <a:ext cx="3157077" cy="2237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 </a:t>
              </a:r>
              <a:r>
                <a:rPr lang="en-US" altLang="ko-KR" dirty="0" smtClean="0"/>
                <a:t>     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추가 버튼 </a:t>
              </a:r>
              <a:r>
                <a:rPr lang="ko-KR" altLang="en-US" b="1" dirty="0" err="1" smtClean="0">
                  <a:solidFill>
                    <a:schemeClr val="bg1"/>
                  </a:solidFill>
                </a:rPr>
                <a:t>클릭시</a:t>
              </a:r>
              <a:endParaRPr lang="en-US" altLang="ko-KR" sz="2000" b="1" dirty="0" smtClean="0">
                <a:solidFill>
                  <a:schemeClr val="bg1"/>
                </a:solidFill>
              </a:endParaRPr>
            </a:p>
            <a:p>
              <a:endParaRPr lang="en-US" altLang="ko-KR" dirty="0"/>
            </a:p>
            <a:p>
              <a:r>
                <a:rPr lang="ko-KR" altLang="en-US" dirty="0" smtClean="0"/>
                <a:t>탭마다 값을 정해놓고 </a:t>
              </a:r>
              <a:endParaRPr lang="en-US" altLang="ko-KR" dirty="0" smtClean="0"/>
            </a:p>
            <a:p>
              <a:endParaRPr lang="en-US" altLang="ko-KR" dirty="0"/>
            </a:p>
            <a:p>
              <a:r>
                <a:rPr lang="ko-KR" altLang="en-US" dirty="0" smtClean="0"/>
                <a:t>탭에 따라 영화를 추가</a:t>
              </a:r>
              <a:endParaRPr lang="en-US" altLang="ko-KR" dirty="0" smtClean="0"/>
            </a:p>
            <a:p>
              <a:endParaRPr lang="en-US" altLang="ko-KR" dirty="0"/>
            </a:p>
            <a:p>
              <a:r>
                <a:rPr lang="ko-KR" altLang="en-US" dirty="0" smtClean="0"/>
                <a:t>추가된 페이지 이후 페이지 </a:t>
              </a:r>
              <a:endParaRPr lang="en-US" altLang="ko-KR" dirty="0" smtClean="0"/>
            </a:p>
            <a:p>
              <a:r>
                <a:rPr lang="ko-KR" altLang="en-US" dirty="0" err="1" smtClean="0"/>
                <a:t>부터</a:t>
              </a:r>
              <a:r>
                <a:rPr lang="ko-KR" altLang="en-US" dirty="0" smtClean="0"/>
                <a:t> 추가 </a:t>
              </a:r>
              <a:r>
                <a:rPr lang="en-US" altLang="ko-KR" dirty="0" smtClean="0"/>
                <a:t>i</a:t>
              </a:r>
              <a:r>
                <a:rPr lang="ko-KR" altLang="en-US" dirty="0" smtClean="0"/>
                <a:t>로 </a:t>
              </a:r>
              <a:r>
                <a:rPr lang="ko-KR" altLang="en-US" dirty="0" err="1" smtClean="0"/>
                <a:t>값지정</a:t>
              </a:r>
              <a:endParaRPr lang="en-US" altLang="ko-KR" dirty="0"/>
            </a:p>
          </p:txBody>
        </p:sp>
      </p:grpSp>
      <p:cxnSp>
        <p:nvCxnSpPr>
          <p:cNvPr id="29" name="직선 화살표 연결선 28"/>
          <p:cNvCxnSpPr>
            <a:stCxn id="25" idx="0"/>
          </p:cNvCxnSpPr>
          <p:nvPr/>
        </p:nvCxnSpPr>
        <p:spPr>
          <a:xfrm flipV="1">
            <a:off x="5678451" y="2990850"/>
            <a:ext cx="1944051" cy="12526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75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8"/>
          <p:cNvSpPr txBox="1"/>
          <p:nvPr/>
        </p:nvSpPr>
        <p:spPr>
          <a:xfrm>
            <a:off x="1019078" y="504042"/>
            <a:ext cx="3183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 err="1" smtClean="0"/>
              <a:t>메인화면</a:t>
            </a:r>
            <a:r>
              <a:rPr kumimoji="1" lang="ko-KR" altLang="en-US" sz="2800" b="1" dirty="0" smtClean="0"/>
              <a:t> 시나리오</a:t>
            </a:r>
            <a:endParaRPr kumimoji="1" lang="ko-KR" altLang="en-US" sz="2800" b="1" dirty="0"/>
          </a:p>
        </p:txBody>
      </p:sp>
      <p:sp>
        <p:nvSpPr>
          <p:cNvPr id="7" name="직사각형 6"/>
          <p:cNvSpPr/>
          <p:nvPr/>
        </p:nvSpPr>
        <p:spPr>
          <a:xfrm>
            <a:off x="521522" y="841854"/>
            <a:ext cx="360000" cy="180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1518" y="547928"/>
            <a:ext cx="36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2517699" y="2072124"/>
            <a:ext cx="7350205" cy="1785104"/>
            <a:chOff x="2040458" y="1595068"/>
            <a:chExt cx="3157079" cy="1785104"/>
          </a:xfrm>
        </p:grpSpPr>
        <p:sp>
          <p:nvSpPr>
            <p:cNvPr id="4" name="직사각형 3"/>
            <p:cNvSpPr/>
            <p:nvPr/>
          </p:nvSpPr>
          <p:spPr>
            <a:xfrm>
              <a:off x="2040460" y="1609875"/>
              <a:ext cx="3157077" cy="414831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040458" y="1595068"/>
              <a:ext cx="3157077" cy="1785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>
                  <a:solidFill>
                    <a:schemeClr val="bg1"/>
                  </a:solidFill>
                </a:rPr>
                <a:t>영화 </a:t>
              </a:r>
              <a:r>
                <a:rPr lang="ko-KR" altLang="en-US" sz="2000" b="1" dirty="0" err="1" smtClean="0">
                  <a:solidFill>
                    <a:schemeClr val="bg1"/>
                  </a:solidFill>
                </a:rPr>
                <a:t>삭제시</a:t>
              </a:r>
              <a:endParaRPr lang="en-US" altLang="ko-KR" sz="2000" b="1" dirty="0" smtClean="0">
                <a:solidFill>
                  <a:schemeClr val="bg1"/>
                </a:solidFill>
              </a:endParaRPr>
            </a:p>
            <a:p>
              <a:endParaRPr lang="en-US" altLang="ko-KR" dirty="0"/>
            </a:p>
            <a:p>
              <a:r>
                <a:rPr lang="ko-KR" altLang="en-US" dirty="0" smtClean="0"/>
                <a:t>내부 </a:t>
              </a:r>
              <a:r>
                <a:rPr lang="en-US" altLang="ko-KR" dirty="0" smtClean="0"/>
                <a:t>DB</a:t>
              </a:r>
              <a:r>
                <a:rPr lang="ko-KR" altLang="en-US" dirty="0" smtClean="0"/>
                <a:t>에 본 영화로 저장</a:t>
              </a:r>
              <a:endParaRPr lang="en-US" altLang="ko-KR" dirty="0" smtClean="0"/>
            </a:p>
            <a:p>
              <a:endParaRPr lang="en-US" altLang="ko-KR" dirty="0"/>
            </a:p>
            <a:p>
              <a:r>
                <a:rPr lang="ko-KR" altLang="en-US" dirty="0" smtClean="0"/>
                <a:t>다시 리스트를 </a:t>
              </a:r>
              <a:r>
                <a:rPr lang="ko-KR" altLang="en-US" dirty="0" err="1" smtClean="0"/>
                <a:t>불러올때</a:t>
              </a:r>
              <a:r>
                <a:rPr lang="ko-KR" altLang="en-US" dirty="0" smtClean="0"/>
                <a:t> </a:t>
              </a:r>
              <a:r>
                <a:rPr lang="en-US" altLang="ko-KR" dirty="0" smtClean="0"/>
                <a:t>If</a:t>
              </a:r>
              <a:r>
                <a:rPr lang="ko-KR" altLang="en-US" dirty="0" smtClean="0"/>
                <a:t>문으로 어댑터에 데이터를 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넘겨주지 않음</a:t>
              </a:r>
              <a:endParaRPr lang="en-US" altLang="ko-KR" dirty="0" smtClean="0"/>
            </a:p>
            <a:p>
              <a:endParaRPr lang="en-US" altLang="ko-KR" dirty="0" smtClean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2517704" y="4246574"/>
            <a:ext cx="7350205" cy="1785104"/>
            <a:chOff x="2040458" y="1595068"/>
            <a:chExt cx="3157079" cy="1785104"/>
          </a:xfrm>
        </p:grpSpPr>
        <p:sp>
          <p:nvSpPr>
            <p:cNvPr id="23" name="직사각형 22"/>
            <p:cNvSpPr/>
            <p:nvPr/>
          </p:nvSpPr>
          <p:spPr>
            <a:xfrm>
              <a:off x="2040460" y="1609875"/>
              <a:ext cx="3157077" cy="414831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040458" y="1595068"/>
              <a:ext cx="3157077" cy="1785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</a:rPr>
                <a:t>리스트 </a:t>
              </a:r>
              <a:r>
                <a:rPr lang="ko-KR" altLang="en-US" sz="2000" b="1" dirty="0" err="1">
                  <a:solidFill>
                    <a:schemeClr val="bg1"/>
                  </a:solidFill>
                </a:rPr>
                <a:t>클릭시</a:t>
              </a:r>
              <a:endParaRPr lang="en-US" altLang="ko-KR" sz="2000" b="1" dirty="0">
                <a:solidFill>
                  <a:schemeClr val="bg1"/>
                </a:solidFill>
              </a:endParaRPr>
            </a:p>
            <a:p>
              <a:endParaRPr lang="en-US" altLang="ko-KR" dirty="0"/>
            </a:p>
            <a:p>
              <a:r>
                <a:rPr lang="ko-KR" altLang="en-US" dirty="0" err="1"/>
                <a:t>인텐트로</a:t>
              </a:r>
              <a:r>
                <a:rPr lang="ko-KR" altLang="en-US" dirty="0"/>
                <a:t> 데이터를 넘겨주고</a:t>
              </a:r>
              <a:r>
                <a:rPr lang="en-US" altLang="ko-KR" dirty="0"/>
                <a:t> </a:t>
              </a:r>
              <a:r>
                <a:rPr lang="ko-KR" altLang="en-US" dirty="0"/>
                <a:t>새로운 </a:t>
              </a:r>
              <a:r>
                <a:rPr lang="ko-KR" altLang="en-US" dirty="0" err="1"/>
                <a:t>액티비티</a:t>
              </a:r>
              <a:r>
                <a:rPr lang="ko-KR" altLang="en-US" dirty="0"/>
                <a:t> 시작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/>
                <a:t>넘겨받은 데이터를 화면에 보여줌</a:t>
              </a:r>
              <a:endParaRPr lang="en-US" altLang="ko-KR" dirty="0"/>
            </a:p>
            <a:p>
              <a:endParaRPr lang="en-US" altLang="ko-KR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94774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8"/>
          <p:cNvSpPr txBox="1"/>
          <p:nvPr/>
        </p:nvSpPr>
        <p:spPr>
          <a:xfrm>
            <a:off x="1019078" y="504042"/>
            <a:ext cx="3183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 smtClean="0"/>
              <a:t>상세정보 시나리오</a:t>
            </a:r>
            <a:endParaRPr kumimoji="1" lang="ko-KR" altLang="en-US" sz="2800" b="1" dirty="0"/>
          </a:p>
        </p:txBody>
      </p:sp>
      <p:sp>
        <p:nvSpPr>
          <p:cNvPr id="7" name="직사각형 6"/>
          <p:cNvSpPr/>
          <p:nvPr/>
        </p:nvSpPr>
        <p:spPr>
          <a:xfrm>
            <a:off x="521522" y="841854"/>
            <a:ext cx="360000" cy="180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1518" y="547928"/>
            <a:ext cx="36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8208686" y="2766467"/>
            <a:ext cx="3157079" cy="1754326"/>
            <a:chOff x="2040458" y="1595068"/>
            <a:chExt cx="3157079" cy="1754326"/>
          </a:xfrm>
        </p:grpSpPr>
        <p:sp>
          <p:nvSpPr>
            <p:cNvPr id="27" name="직사각형 26"/>
            <p:cNvSpPr/>
            <p:nvPr/>
          </p:nvSpPr>
          <p:spPr>
            <a:xfrm>
              <a:off x="2040460" y="1609875"/>
              <a:ext cx="3157077" cy="414831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040458" y="1595068"/>
              <a:ext cx="3157077" cy="175432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</a:rPr>
                <a:t>비슷한 영화 </a:t>
              </a:r>
              <a:r>
                <a:rPr lang="ko-KR" altLang="en-US" b="1" dirty="0" err="1" smtClean="0">
                  <a:solidFill>
                    <a:schemeClr val="bg1"/>
                  </a:solidFill>
                </a:rPr>
                <a:t>클릭시</a:t>
              </a:r>
              <a:endParaRPr lang="en-US" altLang="ko-KR" b="1" dirty="0" smtClean="0">
                <a:solidFill>
                  <a:schemeClr val="bg1"/>
                </a:solidFill>
              </a:endParaRPr>
            </a:p>
            <a:p>
              <a:pPr algn="ctr"/>
              <a:endParaRPr lang="en-US" altLang="ko-KR" dirty="0"/>
            </a:p>
            <a:p>
              <a:r>
                <a:rPr lang="ko-KR" altLang="en-US" dirty="0"/>
                <a:t>어댑터 추가</a:t>
              </a:r>
              <a:r>
                <a:rPr lang="en-US" altLang="ko-KR" dirty="0"/>
                <a:t>, </a:t>
              </a:r>
              <a:r>
                <a:rPr lang="ko-KR" altLang="en-US" dirty="0"/>
                <a:t>데이터 전달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/>
                <a:t>비슷한 영화 </a:t>
              </a:r>
              <a:r>
                <a:rPr lang="ko-KR" altLang="en-US" dirty="0" err="1"/>
                <a:t>그리드</a:t>
              </a:r>
              <a:r>
                <a:rPr lang="ko-KR" altLang="en-US" dirty="0"/>
                <a:t> </a:t>
              </a:r>
              <a:r>
                <a:rPr lang="ko-KR" altLang="en-US" dirty="0" err="1"/>
                <a:t>뷰</a:t>
              </a:r>
              <a:r>
                <a:rPr lang="ko-KR" altLang="en-US" dirty="0"/>
                <a:t> 출력</a:t>
              </a:r>
              <a:endParaRPr lang="en-US" altLang="ko-KR" dirty="0"/>
            </a:p>
            <a:p>
              <a:endParaRPr lang="en-US" altLang="ko-KR" dirty="0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4551084" y="2751661"/>
            <a:ext cx="3157079" cy="2031325"/>
            <a:chOff x="2040458" y="1595068"/>
            <a:chExt cx="3157079" cy="2031325"/>
          </a:xfrm>
        </p:grpSpPr>
        <p:sp>
          <p:nvSpPr>
            <p:cNvPr id="34" name="직사각형 33"/>
            <p:cNvSpPr/>
            <p:nvPr/>
          </p:nvSpPr>
          <p:spPr>
            <a:xfrm>
              <a:off x="2040460" y="1609875"/>
              <a:ext cx="3157077" cy="414831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040458" y="1595068"/>
              <a:ext cx="3157077" cy="20313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</a:rPr>
                <a:t>인터넷 검색 </a:t>
              </a:r>
              <a:r>
                <a:rPr lang="ko-KR" altLang="en-US" b="1" dirty="0" err="1" smtClean="0">
                  <a:solidFill>
                    <a:schemeClr val="bg1"/>
                  </a:solidFill>
                </a:rPr>
                <a:t>클릭시</a:t>
              </a:r>
              <a:endParaRPr lang="en-US" altLang="ko-KR" b="1" dirty="0" smtClean="0">
                <a:solidFill>
                  <a:schemeClr val="bg1"/>
                </a:solidFill>
              </a:endParaRPr>
            </a:p>
            <a:p>
              <a:pPr algn="ctr"/>
              <a:endParaRPr lang="en-US" altLang="ko-KR" dirty="0"/>
            </a:p>
            <a:p>
              <a:r>
                <a:rPr lang="ko-KR" altLang="en-US" dirty="0" err="1" smtClean="0"/>
                <a:t>제목값</a:t>
              </a:r>
              <a:r>
                <a:rPr lang="ko-KR" altLang="en-US" dirty="0" smtClean="0"/>
                <a:t> 전달받아서</a:t>
              </a:r>
              <a:endParaRPr lang="en-US" altLang="ko-KR" dirty="0" smtClean="0"/>
            </a:p>
            <a:p>
              <a:endParaRPr lang="en-US" altLang="ko-KR" dirty="0"/>
            </a:p>
            <a:p>
              <a:r>
                <a:rPr lang="ko-KR" altLang="en-US" dirty="0" err="1" smtClean="0"/>
                <a:t>인텐트</a:t>
              </a:r>
              <a:r>
                <a:rPr lang="ko-KR" altLang="en-US" dirty="0" smtClean="0"/>
                <a:t> 추가해서 </a:t>
              </a:r>
              <a:endParaRPr lang="en-US" altLang="ko-KR" dirty="0" smtClean="0"/>
            </a:p>
            <a:p>
              <a:endParaRPr lang="en-US" altLang="ko-KR" dirty="0"/>
            </a:p>
            <a:p>
              <a:r>
                <a:rPr lang="ko-KR" altLang="en-US" dirty="0" smtClean="0"/>
                <a:t>인터넷 창 실행</a:t>
              </a:r>
              <a:endParaRPr lang="en-US" altLang="ko-KR" dirty="0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701522" y="2766468"/>
            <a:ext cx="3157079" cy="1200329"/>
            <a:chOff x="2040458" y="1595068"/>
            <a:chExt cx="3157079" cy="1200329"/>
          </a:xfrm>
        </p:grpSpPr>
        <p:sp>
          <p:nvSpPr>
            <p:cNvPr id="37" name="직사각형 36"/>
            <p:cNvSpPr/>
            <p:nvPr/>
          </p:nvSpPr>
          <p:spPr>
            <a:xfrm>
              <a:off x="2040460" y="1609875"/>
              <a:ext cx="3157077" cy="414831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40458" y="1595068"/>
              <a:ext cx="3157077" cy="12003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err="1" smtClean="0">
                  <a:solidFill>
                    <a:schemeClr val="bg1"/>
                  </a:solidFill>
                </a:rPr>
                <a:t>액티비티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b="1" dirty="0" err="1" smtClean="0">
                  <a:solidFill>
                    <a:schemeClr val="bg1"/>
                  </a:solidFill>
                </a:rPr>
                <a:t>실행시</a:t>
              </a:r>
              <a:endParaRPr lang="en-US" altLang="ko-KR" b="1" dirty="0" smtClean="0">
                <a:solidFill>
                  <a:schemeClr val="bg1"/>
                </a:solidFill>
              </a:endParaRPr>
            </a:p>
            <a:p>
              <a:pPr algn="ctr"/>
              <a:endParaRPr lang="en-US" altLang="ko-KR" dirty="0"/>
            </a:p>
            <a:p>
              <a:r>
                <a:rPr lang="ko-KR" altLang="en-US" dirty="0" err="1" smtClean="0"/>
                <a:t>인텐트로</a:t>
              </a:r>
              <a:r>
                <a:rPr lang="ko-KR" altLang="en-US" dirty="0" smtClean="0"/>
                <a:t> 받아온 정보 출력</a:t>
              </a:r>
              <a:endParaRPr lang="en-US" altLang="ko-KR" dirty="0" smtClean="0"/>
            </a:p>
            <a:p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393392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8"/>
          <p:cNvSpPr txBox="1"/>
          <p:nvPr/>
        </p:nvSpPr>
        <p:spPr>
          <a:xfrm>
            <a:off x="1019078" y="50404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 smtClean="0"/>
              <a:t>개발과정</a:t>
            </a:r>
            <a:endParaRPr kumimoji="1" lang="ko-KR" altLang="en-US" sz="2800" b="1" dirty="0"/>
          </a:p>
        </p:txBody>
      </p:sp>
      <p:sp>
        <p:nvSpPr>
          <p:cNvPr id="7" name="직사각형 6"/>
          <p:cNvSpPr/>
          <p:nvPr/>
        </p:nvSpPr>
        <p:spPr>
          <a:xfrm>
            <a:off x="521522" y="841854"/>
            <a:ext cx="360000" cy="180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1518" y="547928"/>
            <a:ext cx="36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student\Desktop\제작과정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114" y="841854"/>
            <a:ext cx="8233002" cy="564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62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8"/>
          <p:cNvSpPr txBox="1"/>
          <p:nvPr/>
        </p:nvSpPr>
        <p:spPr>
          <a:xfrm>
            <a:off x="1019078" y="504042"/>
            <a:ext cx="1725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/>
              <a:t>APP </a:t>
            </a:r>
            <a:r>
              <a:rPr kumimoji="1" lang="ko-KR" altLang="en-US" sz="2800" b="1" dirty="0" smtClean="0"/>
              <a:t>시</a:t>
            </a:r>
            <a:r>
              <a:rPr kumimoji="1" lang="ko-KR" altLang="en-US" sz="2800" b="1" dirty="0"/>
              <a:t>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21522" y="841854"/>
            <a:ext cx="360000" cy="180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1518" y="547928"/>
            <a:ext cx="36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66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8"/>
          <p:cNvSpPr txBox="1"/>
          <p:nvPr/>
        </p:nvSpPr>
        <p:spPr>
          <a:xfrm>
            <a:off x="1019078" y="50404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 smtClean="0"/>
              <a:t>개요</a:t>
            </a:r>
            <a:endParaRPr kumimoji="1" lang="ko-KR" altLang="en-US" sz="2800" b="1" dirty="0"/>
          </a:p>
        </p:txBody>
      </p:sp>
      <p:sp>
        <p:nvSpPr>
          <p:cNvPr id="7" name="직사각형 6"/>
          <p:cNvSpPr/>
          <p:nvPr/>
        </p:nvSpPr>
        <p:spPr>
          <a:xfrm>
            <a:off x="521522" y="841854"/>
            <a:ext cx="360000" cy="180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1518" y="547928"/>
            <a:ext cx="36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46" y="2017334"/>
            <a:ext cx="5482836" cy="3893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408" y="2153989"/>
            <a:ext cx="5753100" cy="296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066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8"/>
          <p:cNvSpPr txBox="1"/>
          <p:nvPr/>
        </p:nvSpPr>
        <p:spPr>
          <a:xfrm>
            <a:off x="1019078" y="504042"/>
            <a:ext cx="2569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/>
              <a:t>APP </a:t>
            </a:r>
            <a:r>
              <a:rPr kumimoji="1" lang="ko-KR" altLang="en-US" sz="2800" b="1" dirty="0" smtClean="0"/>
              <a:t>수익 구조</a:t>
            </a:r>
            <a:endParaRPr kumimoji="1" lang="ko-KR" altLang="en-US" sz="2800" b="1" dirty="0"/>
          </a:p>
        </p:txBody>
      </p:sp>
      <p:sp>
        <p:nvSpPr>
          <p:cNvPr id="7" name="직사각형 6"/>
          <p:cNvSpPr/>
          <p:nvPr/>
        </p:nvSpPr>
        <p:spPr>
          <a:xfrm>
            <a:off x="521522" y="841854"/>
            <a:ext cx="360000" cy="180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1518" y="547928"/>
            <a:ext cx="36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텍스트 상자 29"/>
          <p:cNvSpPr txBox="1"/>
          <p:nvPr/>
        </p:nvSpPr>
        <p:spPr>
          <a:xfrm>
            <a:off x="1759978" y="2061049"/>
            <a:ext cx="3365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smtClean="0"/>
              <a:t>광고가 포함된 무료 </a:t>
            </a:r>
            <a:r>
              <a:rPr kumimoji="1" lang="ko-KR" altLang="en-US" sz="2000" b="1" dirty="0" err="1" smtClean="0"/>
              <a:t>앱</a:t>
            </a:r>
            <a:r>
              <a:rPr kumimoji="1" lang="ko-KR" altLang="en-US" sz="2000" b="1" dirty="0" smtClean="0"/>
              <a:t> 모델</a:t>
            </a:r>
            <a:endParaRPr kumimoji="1" lang="ko-KR" altLang="en-US" sz="2000" b="1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682" y="1200150"/>
            <a:ext cx="2758833" cy="4904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629400" y="861279"/>
            <a:ext cx="3562350" cy="119977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73" y="3561958"/>
            <a:ext cx="7781925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텍스트 상자 29"/>
          <p:cNvSpPr txBox="1"/>
          <p:nvPr/>
        </p:nvSpPr>
        <p:spPr>
          <a:xfrm>
            <a:off x="2253122" y="5128099"/>
            <a:ext cx="2441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 smtClean="0"/>
              <a:t>CPM</a:t>
            </a:r>
            <a:r>
              <a:rPr kumimoji="1" lang="ko-KR" altLang="en-US" sz="2000" b="1" dirty="0" smtClean="0"/>
              <a:t>과 </a:t>
            </a:r>
            <a:r>
              <a:rPr kumimoji="1" lang="en-US" altLang="ko-KR" sz="2000" b="1" dirty="0" smtClean="0"/>
              <a:t>CPC </a:t>
            </a:r>
            <a:r>
              <a:rPr kumimoji="1" lang="ko-KR" altLang="en-US" sz="2000" b="1" dirty="0" smtClean="0"/>
              <a:t>위주로</a:t>
            </a:r>
            <a:endParaRPr kumimoji="1"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4363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8"/>
          <p:cNvSpPr txBox="1"/>
          <p:nvPr/>
        </p:nvSpPr>
        <p:spPr>
          <a:xfrm>
            <a:off x="1019078" y="504042"/>
            <a:ext cx="2569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/>
              <a:t>APP </a:t>
            </a:r>
            <a:r>
              <a:rPr kumimoji="1" lang="ko-KR" altLang="en-US" sz="2800" b="1" dirty="0" smtClean="0"/>
              <a:t>수익 구조</a:t>
            </a:r>
            <a:endParaRPr kumimoji="1" lang="ko-KR" altLang="en-US" sz="2800" b="1" dirty="0"/>
          </a:p>
        </p:txBody>
      </p:sp>
      <p:sp>
        <p:nvSpPr>
          <p:cNvPr id="7" name="직사각형 6"/>
          <p:cNvSpPr/>
          <p:nvPr/>
        </p:nvSpPr>
        <p:spPr>
          <a:xfrm>
            <a:off x="521522" y="841854"/>
            <a:ext cx="360000" cy="180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1518" y="547928"/>
            <a:ext cx="36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텍스트 상자 29"/>
          <p:cNvSpPr txBox="1"/>
          <p:nvPr/>
        </p:nvSpPr>
        <p:spPr>
          <a:xfrm>
            <a:off x="2615072" y="5528209"/>
            <a:ext cx="3018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smtClean="0"/>
              <a:t>리스트 중간에 광고 추가</a:t>
            </a:r>
            <a:endParaRPr kumimoji="1" lang="ko-KR" altLang="en-US" sz="2000" b="1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013" y="1666875"/>
            <a:ext cx="2047875" cy="348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589" y="841854"/>
            <a:ext cx="3240000" cy="5760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0" name="Picture 4" descr="https://t1.daumcdn.net/cfile/tistory/998F1A435B7CFCAB1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8" t="54977" r="10342" b="3573"/>
          <a:stretch/>
        </p:blipFill>
        <p:spPr bwMode="auto">
          <a:xfrm>
            <a:off x="6466588" y="3162300"/>
            <a:ext cx="3240000" cy="248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74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16000" y="1995860"/>
            <a:ext cx="106510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인건비는 열정페이로 제외했습니다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797545"/>
              </p:ext>
            </p:extLst>
          </p:nvPr>
        </p:nvGraphicFramePr>
        <p:xfrm>
          <a:off x="1016000" y="2607546"/>
          <a:ext cx="101600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94935">
                  <a:extLst>
                    <a:ext uri="{9D8B030D-6E8A-4147-A177-3AD203B41FA5}">
                      <a16:colId xmlns:a16="http://schemas.microsoft.com/office/drawing/2014/main" xmlns="" val="1075398938"/>
                    </a:ext>
                  </a:extLst>
                </a:gridCol>
                <a:gridCol w="982134">
                  <a:extLst>
                    <a:ext uri="{9D8B030D-6E8A-4147-A177-3AD203B41FA5}">
                      <a16:colId xmlns:a16="http://schemas.microsoft.com/office/drawing/2014/main" xmlns="" val="3359689553"/>
                    </a:ext>
                  </a:extLst>
                </a:gridCol>
                <a:gridCol w="1507066">
                  <a:extLst>
                    <a:ext uri="{9D8B030D-6E8A-4147-A177-3AD203B41FA5}">
                      <a16:colId xmlns:a16="http://schemas.microsoft.com/office/drawing/2014/main" xmlns="" val="1211153599"/>
                    </a:ext>
                  </a:extLst>
                </a:gridCol>
                <a:gridCol w="5875865">
                  <a:extLst>
                    <a:ext uri="{9D8B030D-6E8A-4147-A177-3AD203B41FA5}">
                      <a16:colId xmlns:a16="http://schemas.microsoft.com/office/drawing/2014/main" xmlns="" val="14756210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제품명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모델명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개수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가격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비고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03314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본체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648,410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코딩을 위한 본체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28978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모니터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100,000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코딩을 위한 모니터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30887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입력기기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10,000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코딩을 위한 키보드와 마우스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70873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테스트 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70,000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테스트를 위한 </a:t>
                      </a:r>
                      <a:r>
                        <a:rPr lang="ko-KR" altLang="en-US" dirty="0" err="1" smtClean="0"/>
                        <a:t>공기계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갤럭시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S)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9193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합계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828,410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텍스트 상자 8"/>
          <p:cNvSpPr txBox="1"/>
          <p:nvPr/>
        </p:nvSpPr>
        <p:spPr>
          <a:xfrm>
            <a:off x="1019078" y="504042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 smtClean="0"/>
              <a:t>시스템 명세</a:t>
            </a:r>
            <a:endParaRPr kumimoji="1" lang="ko-KR" altLang="en-US" sz="2800" b="1" dirty="0"/>
          </a:p>
        </p:txBody>
      </p:sp>
      <p:sp>
        <p:nvSpPr>
          <p:cNvPr id="9" name="직사각형 8"/>
          <p:cNvSpPr/>
          <p:nvPr/>
        </p:nvSpPr>
        <p:spPr>
          <a:xfrm>
            <a:off x="521522" y="841854"/>
            <a:ext cx="360000" cy="180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21518" y="547928"/>
            <a:ext cx="36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70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692" y="1727078"/>
            <a:ext cx="5057775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66" y="1853956"/>
            <a:ext cx="5114925" cy="146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텍스트 상자 8"/>
          <p:cNvSpPr txBox="1"/>
          <p:nvPr/>
        </p:nvSpPr>
        <p:spPr>
          <a:xfrm>
            <a:off x="1019078" y="504042"/>
            <a:ext cx="3669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 smtClean="0"/>
              <a:t>시스템 명세 상세내역</a:t>
            </a:r>
            <a:endParaRPr kumimoji="1" lang="ko-KR" altLang="en-US" sz="2800" b="1" dirty="0"/>
          </a:p>
        </p:txBody>
      </p:sp>
      <p:sp>
        <p:nvSpPr>
          <p:cNvPr id="12" name="직사각형 11"/>
          <p:cNvSpPr/>
          <p:nvPr/>
        </p:nvSpPr>
        <p:spPr>
          <a:xfrm>
            <a:off x="521522" y="841854"/>
            <a:ext cx="360000" cy="180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21518" y="547928"/>
            <a:ext cx="36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22" y="3978663"/>
            <a:ext cx="4972050" cy="151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160" y="3616713"/>
            <a:ext cx="7119907" cy="2079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219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8"/>
          <p:cNvSpPr txBox="1"/>
          <p:nvPr/>
        </p:nvSpPr>
        <p:spPr>
          <a:xfrm>
            <a:off x="1019078" y="50404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 smtClean="0"/>
              <a:t>상세코드</a:t>
            </a:r>
            <a:endParaRPr kumimoji="1" lang="ko-KR" altLang="en-US" sz="2800" b="1" dirty="0"/>
          </a:p>
        </p:txBody>
      </p:sp>
      <p:sp>
        <p:nvSpPr>
          <p:cNvPr id="7" name="직사각형 6"/>
          <p:cNvSpPr/>
          <p:nvPr/>
        </p:nvSpPr>
        <p:spPr>
          <a:xfrm>
            <a:off x="521522" y="841854"/>
            <a:ext cx="360000" cy="180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1518" y="547928"/>
            <a:ext cx="36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61928" y="3037802"/>
            <a:ext cx="105061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 smtClean="0"/>
              <a:t>상세 코드는 </a:t>
            </a:r>
            <a:r>
              <a:rPr lang="ko-KR" altLang="en-US" sz="3500" dirty="0" err="1" smtClean="0"/>
              <a:t>깃허브에서</a:t>
            </a:r>
            <a:r>
              <a:rPr lang="ko-KR" altLang="en-US" sz="3500" dirty="0" smtClean="0"/>
              <a:t> 확인하세요</a:t>
            </a:r>
            <a:r>
              <a:rPr lang="en-US" altLang="ko-KR" sz="3500" dirty="0" smtClean="0"/>
              <a:t>.</a:t>
            </a:r>
          </a:p>
          <a:p>
            <a:endParaRPr lang="en-US" altLang="ko-KR" sz="3500" dirty="0"/>
          </a:p>
          <a:p>
            <a:r>
              <a:rPr lang="en-US" altLang="ko-KR" sz="3500" dirty="0" smtClean="0"/>
              <a:t>https</a:t>
            </a:r>
            <a:r>
              <a:rPr lang="en-US" altLang="ko-KR" sz="3500" dirty="0"/>
              <a:t>://github.com/Wonseok1/KillingTimeMovies</a:t>
            </a:r>
            <a:endParaRPr lang="en-US" altLang="ko-KR" sz="3500" dirty="0" smtClean="0"/>
          </a:p>
          <a:p>
            <a:endParaRPr lang="ko-KR" altLang="en-US" sz="3500" dirty="0"/>
          </a:p>
        </p:txBody>
      </p:sp>
    </p:spTree>
    <p:extLst>
      <p:ext uri="{BB962C8B-B14F-4D97-AF65-F5344CB8AC3E}">
        <p14:creationId xmlns:p14="http://schemas.microsoft.com/office/powerpoint/2010/main" val="77180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8"/>
          <p:cNvSpPr txBox="1"/>
          <p:nvPr/>
        </p:nvSpPr>
        <p:spPr>
          <a:xfrm>
            <a:off x="1019078" y="50404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 smtClean="0"/>
              <a:t>개요</a:t>
            </a:r>
            <a:endParaRPr kumimoji="1" lang="ko-KR" altLang="en-US" sz="2800" b="1" dirty="0"/>
          </a:p>
        </p:txBody>
      </p:sp>
      <p:sp>
        <p:nvSpPr>
          <p:cNvPr id="7" name="직사각형 6"/>
          <p:cNvSpPr/>
          <p:nvPr/>
        </p:nvSpPr>
        <p:spPr>
          <a:xfrm>
            <a:off x="521522" y="841854"/>
            <a:ext cx="360000" cy="180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1518" y="547928"/>
            <a:ext cx="36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" t="10035"/>
          <a:stretch/>
        </p:blipFill>
        <p:spPr bwMode="auto">
          <a:xfrm>
            <a:off x="2002971" y="1785257"/>
            <a:ext cx="8420887" cy="482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49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8"/>
          <p:cNvSpPr txBox="1"/>
          <p:nvPr/>
        </p:nvSpPr>
        <p:spPr>
          <a:xfrm>
            <a:off x="1019078" y="50404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 smtClean="0"/>
              <a:t>개요</a:t>
            </a:r>
            <a:endParaRPr kumimoji="1" lang="ko-KR" altLang="en-US" sz="2800" b="1" dirty="0"/>
          </a:p>
        </p:txBody>
      </p:sp>
      <p:sp>
        <p:nvSpPr>
          <p:cNvPr id="7" name="직사각형 6"/>
          <p:cNvSpPr/>
          <p:nvPr/>
        </p:nvSpPr>
        <p:spPr>
          <a:xfrm>
            <a:off x="521522" y="841854"/>
            <a:ext cx="360000" cy="180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1518" y="547928"/>
            <a:ext cx="36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këì¤í¬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18" y="2656568"/>
            <a:ext cx="3391511" cy="306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343" y="2564442"/>
            <a:ext cx="3783466" cy="324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429" y="3194832"/>
            <a:ext cx="3542737" cy="1992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951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8"/>
          <p:cNvSpPr txBox="1"/>
          <p:nvPr/>
        </p:nvSpPr>
        <p:spPr>
          <a:xfrm>
            <a:off x="1019078" y="50404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 smtClean="0"/>
              <a:t>개요</a:t>
            </a:r>
            <a:endParaRPr kumimoji="1" lang="ko-KR" altLang="en-US" sz="2800" b="1" dirty="0"/>
          </a:p>
        </p:txBody>
      </p:sp>
      <p:sp>
        <p:nvSpPr>
          <p:cNvPr id="7" name="직사각형 6"/>
          <p:cNvSpPr/>
          <p:nvPr/>
        </p:nvSpPr>
        <p:spPr>
          <a:xfrm>
            <a:off x="521522" y="841854"/>
            <a:ext cx="360000" cy="180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1518" y="547928"/>
            <a:ext cx="36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927849" y="4099604"/>
            <a:ext cx="41583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인터넷</a:t>
            </a:r>
            <a:r>
              <a:rPr lang="ko-KR" altLang="en-US" dirty="0" smtClean="0"/>
              <a:t> 혹은 </a:t>
            </a:r>
            <a:r>
              <a:rPr lang="en-US" altLang="ko-KR" dirty="0" smtClean="0">
                <a:solidFill>
                  <a:srgbClr val="C00000"/>
                </a:solidFill>
              </a:rPr>
              <a:t>IPTV</a:t>
            </a:r>
            <a:r>
              <a:rPr lang="ko-KR" altLang="en-US" dirty="0" smtClean="0"/>
              <a:t>에서 서핑으로 얻을 수 있는 영화는 </a:t>
            </a:r>
            <a:r>
              <a:rPr lang="ko-KR" altLang="en-US" dirty="0" smtClean="0">
                <a:solidFill>
                  <a:srgbClr val="C00000"/>
                </a:solidFill>
              </a:rPr>
              <a:t>한정</a:t>
            </a:r>
            <a:r>
              <a:rPr lang="ko-KR" altLang="en-US" dirty="0" smtClean="0"/>
              <a:t>되어있다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상영이 끝난 한 달 정도 된 영화들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ko-KR" altLang="en-US" dirty="0" smtClean="0"/>
              <a:t>새로운 영화의 추천목록을 보여줄 수 있는 </a:t>
            </a:r>
            <a:r>
              <a:rPr lang="ko-KR" altLang="en-US" dirty="0" err="1" smtClean="0"/>
              <a:t>앱이</a:t>
            </a:r>
            <a:r>
              <a:rPr lang="ko-KR" altLang="en-US" dirty="0" smtClean="0"/>
              <a:t> 필요하다</a:t>
            </a:r>
            <a:r>
              <a:rPr lang="en-US" altLang="ko-KR" dirty="0" smtClean="0"/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083" y="1867525"/>
            <a:ext cx="1691482" cy="4121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162" y="1799198"/>
            <a:ext cx="2593793" cy="4258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727" y="1580189"/>
            <a:ext cx="2726016" cy="404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액자 14"/>
          <p:cNvSpPr/>
          <p:nvPr/>
        </p:nvSpPr>
        <p:spPr>
          <a:xfrm>
            <a:off x="1892299" y="2133600"/>
            <a:ext cx="1295065" cy="90170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9918" y="2399784"/>
            <a:ext cx="870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마약왕</a:t>
            </a:r>
            <a:endParaRPr lang="ko-KR" altLang="en-US" dirty="0"/>
          </a:p>
        </p:txBody>
      </p:sp>
      <p:cxnSp>
        <p:nvCxnSpPr>
          <p:cNvPr id="8" name="직선 화살표 연결선 7"/>
          <p:cNvCxnSpPr>
            <a:stCxn id="4" idx="3"/>
            <a:endCxn id="15" idx="1"/>
          </p:cNvCxnSpPr>
          <p:nvPr/>
        </p:nvCxnSpPr>
        <p:spPr>
          <a:xfrm>
            <a:off x="1470483" y="2584450"/>
            <a:ext cx="42181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액자 9"/>
          <p:cNvSpPr/>
          <p:nvPr/>
        </p:nvSpPr>
        <p:spPr>
          <a:xfrm>
            <a:off x="3940965" y="1766502"/>
            <a:ext cx="850900" cy="20204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830" y="6057457"/>
            <a:ext cx="3028950" cy="426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액자 13"/>
          <p:cNvSpPr/>
          <p:nvPr/>
        </p:nvSpPr>
        <p:spPr>
          <a:xfrm>
            <a:off x="3968708" y="6270860"/>
            <a:ext cx="577933" cy="20204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액자 15"/>
          <p:cNvSpPr/>
          <p:nvPr/>
        </p:nvSpPr>
        <p:spPr>
          <a:xfrm>
            <a:off x="3624255" y="4581332"/>
            <a:ext cx="633420" cy="20204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52" name="Picture 4" descr="C:\Users\jws\Desktop\제목 없음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743" y="1317061"/>
            <a:ext cx="5835650" cy="256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액자 16"/>
          <p:cNvSpPr/>
          <p:nvPr/>
        </p:nvSpPr>
        <p:spPr>
          <a:xfrm>
            <a:off x="3711677" y="5408647"/>
            <a:ext cx="882058" cy="20204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액자 18"/>
          <p:cNvSpPr/>
          <p:nvPr/>
        </p:nvSpPr>
        <p:spPr>
          <a:xfrm>
            <a:off x="3864041" y="3035300"/>
            <a:ext cx="882058" cy="20204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71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8"/>
          <p:cNvSpPr txBox="1"/>
          <p:nvPr/>
        </p:nvSpPr>
        <p:spPr>
          <a:xfrm>
            <a:off x="1019078" y="50404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 smtClean="0"/>
              <a:t>개요</a:t>
            </a:r>
            <a:endParaRPr kumimoji="1" lang="ko-KR" altLang="en-US" sz="2800" b="1" dirty="0"/>
          </a:p>
        </p:txBody>
      </p:sp>
      <p:sp>
        <p:nvSpPr>
          <p:cNvPr id="7" name="직사각형 6"/>
          <p:cNvSpPr/>
          <p:nvPr/>
        </p:nvSpPr>
        <p:spPr>
          <a:xfrm>
            <a:off x="521522" y="841854"/>
            <a:ext cx="360000" cy="180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1518" y="547928"/>
            <a:ext cx="36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927849" y="2928029"/>
            <a:ext cx="4158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IPTV</a:t>
            </a:r>
            <a:r>
              <a:rPr lang="ko-KR" altLang="en-US" dirty="0" smtClean="0">
                <a:solidFill>
                  <a:srgbClr val="C00000"/>
                </a:solidFill>
              </a:rPr>
              <a:t>항목</a:t>
            </a:r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368" y="1027262"/>
            <a:ext cx="9120962" cy="5130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126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8"/>
          <p:cNvSpPr txBox="1"/>
          <p:nvPr/>
        </p:nvSpPr>
        <p:spPr>
          <a:xfrm>
            <a:off x="1019078" y="50404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 smtClean="0"/>
              <a:t>개요</a:t>
            </a:r>
            <a:endParaRPr kumimoji="1" lang="ko-KR" altLang="en-US" sz="2800" b="1" dirty="0"/>
          </a:p>
        </p:txBody>
      </p:sp>
      <p:sp>
        <p:nvSpPr>
          <p:cNvPr id="7" name="직사각형 6"/>
          <p:cNvSpPr/>
          <p:nvPr/>
        </p:nvSpPr>
        <p:spPr>
          <a:xfrm>
            <a:off x="521522" y="841854"/>
            <a:ext cx="360000" cy="180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1518" y="547928"/>
            <a:ext cx="36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927849" y="2928029"/>
            <a:ext cx="4158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IPTV</a:t>
            </a:r>
            <a:r>
              <a:rPr lang="ko-KR" altLang="en-US" dirty="0" smtClean="0">
                <a:solidFill>
                  <a:srgbClr val="C00000"/>
                </a:solidFill>
              </a:rPr>
              <a:t>항목</a:t>
            </a:r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161" y="1277217"/>
            <a:ext cx="9079376" cy="5107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693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8"/>
          <p:cNvSpPr txBox="1"/>
          <p:nvPr/>
        </p:nvSpPr>
        <p:spPr>
          <a:xfrm>
            <a:off x="1019078" y="50404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 smtClean="0"/>
              <a:t>개요</a:t>
            </a:r>
            <a:endParaRPr kumimoji="1" lang="ko-KR" altLang="en-US" sz="2800" b="1" dirty="0"/>
          </a:p>
        </p:txBody>
      </p:sp>
      <p:sp>
        <p:nvSpPr>
          <p:cNvPr id="7" name="직사각형 6"/>
          <p:cNvSpPr/>
          <p:nvPr/>
        </p:nvSpPr>
        <p:spPr>
          <a:xfrm>
            <a:off x="521522" y="841854"/>
            <a:ext cx="360000" cy="180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1518" y="547928"/>
            <a:ext cx="36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196943" y="1415143"/>
            <a:ext cx="2732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Kdisk</a:t>
            </a:r>
            <a:r>
              <a:rPr lang="en-US" altLang="ko-KR" dirty="0" smtClean="0"/>
              <a:t> </a:t>
            </a:r>
            <a:r>
              <a:rPr lang="ko-KR" altLang="en-US" dirty="0" smtClean="0"/>
              <a:t>영화 </a:t>
            </a:r>
            <a:r>
              <a:rPr lang="ko-KR" altLang="en-US" dirty="0" err="1" smtClean="0"/>
              <a:t>펭지</a:t>
            </a:r>
            <a:endParaRPr lang="ko-KR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" t="890" r="17310"/>
          <a:stretch/>
        </p:blipFill>
        <p:spPr bwMode="auto">
          <a:xfrm>
            <a:off x="6324600" y="547928"/>
            <a:ext cx="3457575" cy="4890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083" y="5714114"/>
            <a:ext cx="81153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액자 3"/>
          <p:cNvSpPr/>
          <p:nvPr/>
        </p:nvSpPr>
        <p:spPr>
          <a:xfrm>
            <a:off x="1803400" y="2286000"/>
            <a:ext cx="1130300" cy="33020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액자 11"/>
          <p:cNvSpPr/>
          <p:nvPr/>
        </p:nvSpPr>
        <p:spPr>
          <a:xfrm>
            <a:off x="1765300" y="2552700"/>
            <a:ext cx="762000" cy="33020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액자 12"/>
          <p:cNvSpPr/>
          <p:nvPr/>
        </p:nvSpPr>
        <p:spPr>
          <a:xfrm>
            <a:off x="1191082" y="5669960"/>
            <a:ext cx="955217" cy="33078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액자 13"/>
          <p:cNvSpPr/>
          <p:nvPr/>
        </p:nvSpPr>
        <p:spPr>
          <a:xfrm>
            <a:off x="3438983" y="5691889"/>
            <a:ext cx="675818" cy="33078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액자 14"/>
          <p:cNvSpPr/>
          <p:nvPr/>
        </p:nvSpPr>
        <p:spPr>
          <a:xfrm>
            <a:off x="6810374" y="5688419"/>
            <a:ext cx="558801" cy="33078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액자 15"/>
          <p:cNvSpPr/>
          <p:nvPr/>
        </p:nvSpPr>
        <p:spPr>
          <a:xfrm>
            <a:off x="6181724" y="1796585"/>
            <a:ext cx="558801" cy="33078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1533524"/>
            <a:ext cx="4287941" cy="303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액자 16"/>
          <p:cNvSpPr/>
          <p:nvPr/>
        </p:nvSpPr>
        <p:spPr>
          <a:xfrm>
            <a:off x="1470483" y="1834514"/>
            <a:ext cx="1463217" cy="33078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액자 17"/>
          <p:cNvSpPr/>
          <p:nvPr/>
        </p:nvSpPr>
        <p:spPr>
          <a:xfrm>
            <a:off x="1803400" y="3139439"/>
            <a:ext cx="1463217" cy="33078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액자 18"/>
          <p:cNvSpPr/>
          <p:nvPr/>
        </p:nvSpPr>
        <p:spPr>
          <a:xfrm>
            <a:off x="1413334" y="2101214"/>
            <a:ext cx="731608" cy="34988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68"/>
          <a:stretch/>
        </p:blipFill>
        <p:spPr bwMode="auto">
          <a:xfrm>
            <a:off x="6254176" y="5438380"/>
            <a:ext cx="3052207" cy="230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액자 19"/>
          <p:cNvSpPr/>
          <p:nvPr/>
        </p:nvSpPr>
        <p:spPr>
          <a:xfrm>
            <a:off x="6403973" y="5388408"/>
            <a:ext cx="558801" cy="33078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91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8"/>
          <p:cNvSpPr txBox="1"/>
          <p:nvPr/>
        </p:nvSpPr>
        <p:spPr>
          <a:xfrm>
            <a:off x="1019078" y="50404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 smtClean="0"/>
              <a:t>목적</a:t>
            </a:r>
            <a:endParaRPr kumimoji="1" lang="ko-KR" altLang="en-US" sz="2800" b="1" dirty="0"/>
          </a:p>
        </p:txBody>
      </p:sp>
      <p:sp>
        <p:nvSpPr>
          <p:cNvPr id="7" name="직사각형 6"/>
          <p:cNvSpPr/>
          <p:nvPr/>
        </p:nvSpPr>
        <p:spPr>
          <a:xfrm>
            <a:off x="521522" y="841854"/>
            <a:ext cx="360000" cy="180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1518" y="547928"/>
            <a:ext cx="36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565733" y="2341790"/>
            <a:ext cx="91821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중복적으로 보</a:t>
            </a:r>
            <a:r>
              <a:rPr lang="ko-KR" altLang="en-US" dirty="0"/>
              <a:t>이</a:t>
            </a:r>
            <a:r>
              <a:rPr lang="ko-KR" altLang="en-US" dirty="0" smtClean="0"/>
              <a:t>는 </a:t>
            </a:r>
            <a:r>
              <a:rPr lang="ko-KR" altLang="en-US" dirty="0"/>
              <a:t>영화의 정보를 제외하고 볼 수 있는 </a:t>
            </a:r>
            <a:r>
              <a:rPr lang="ko-KR" altLang="en-US" dirty="0" err="1"/>
              <a:t>앱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중복적이지 않은 영화들을 보여주는 </a:t>
            </a:r>
            <a:r>
              <a:rPr lang="ko-KR" altLang="en-US" dirty="0" err="1"/>
              <a:t>앱</a:t>
            </a:r>
            <a:endParaRPr lang="ko-KR" altLang="en-US" dirty="0"/>
          </a:p>
          <a:p>
            <a:endParaRPr lang="en-US" altLang="ko-KR" dirty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극장에서 상영중지 된지 </a:t>
            </a:r>
            <a:r>
              <a:rPr lang="en-US" altLang="ko-KR" dirty="0" smtClean="0"/>
              <a:t>3~5</a:t>
            </a:r>
            <a:r>
              <a:rPr lang="ko-KR" altLang="en-US" dirty="0" smtClean="0"/>
              <a:t>개월 이상 지나</a:t>
            </a:r>
            <a:r>
              <a:rPr lang="en-US" altLang="ko-KR" dirty="0"/>
              <a:t> </a:t>
            </a:r>
            <a:r>
              <a:rPr lang="ko-KR" altLang="en-US" dirty="0" smtClean="0"/>
              <a:t>더 이상 인터넷 게시판에 자료가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  올라오지 않거나 혹은 간간히 올라오는 영화의</a:t>
            </a:r>
            <a:r>
              <a:rPr lang="en-US" altLang="ko-KR" dirty="0"/>
              <a:t> </a:t>
            </a:r>
            <a:r>
              <a:rPr lang="ko-KR" altLang="en-US" dirty="0" smtClean="0"/>
              <a:t>정보를 제공해 주는 </a:t>
            </a:r>
            <a:r>
              <a:rPr lang="ko-KR" altLang="en-US" dirty="0" err="1" smtClean="0"/>
              <a:t>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개봉일자 순서대로 </a:t>
            </a:r>
            <a:r>
              <a:rPr lang="ko-KR" altLang="en-US" dirty="0" err="1" smtClean="0"/>
              <a:t>규칙성있게</a:t>
            </a:r>
            <a:r>
              <a:rPr lang="ko-KR" altLang="en-US" dirty="0" smtClean="0"/>
              <a:t> 영화를 나열해주며</a:t>
            </a:r>
            <a:r>
              <a:rPr lang="en-US" altLang="ko-KR" dirty="0" smtClean="0"/>
              <a:t>, 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  남는 시간에 볼 만한 적당한 영화를 찾을 수 있게 해주는 </a:t>
            </a:r>
            <a:r>
              <a:rPr lang="ko-KR" altLang="en-US" dirty="0" err="1" smtClean="0"/>
              <a:t>앱</a:t>
            </a:r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228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</TotalTime>
  <Words>463</Words>
  <Application>Microsoft Office PowerPoint</Application>
  <PresentationFormat>사용자 지정</PresentationFormat>
  <Paragraphs>191</Paragraphs>
  <Slides>24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Raejin</dc:creator>
  <cp:lastModifiedBy>student</cp:lastModifiedBy>
  <cp:revision>43</cp:revision>
  <dcterms:created xsi:type="dcterms:W3CDTF">2017-10-20T04:31:57Z</dcterms:created>
  <dcterms:modified xsi:type="dcterms:W3CDTF">2019-01-15T07:15:36Z</dcterms:modified>
</cp:coreProperties>
</file>